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68" r:id="rId4"/>
    <p:sldId id="272" r:id="rId5"/>
    <p:sldId id="282" r:id="rId6"/>
    <p:sldId id="279" r:id="rId7"/>
    <p:sldId id="274" r:id="rId8"/>
    <p:sldId id="283" r:id="rId9"/>
    <p:sldId id="28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9F9F9"/>
    <a:srgbClr val="F5DBF2"/>
    <a:srgbClr val="FAFCBC"/>
    <a:srgbClr val="F8E8F6"/>
    <a:srgbClr val="0000FF"/>
    <a:srgbClr val="FFE7E7"/>
    <a:srgbClr val="FFF1F1"/>
    <a:srgbClr val="FFF4F4"/>
    <a:srgbClr val="EE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909" autoAdjust="0"/>
  </p:normalViewPr>
  <p:slideViewPr>
    <p:cSldViewPr snapToGrid="0" showGuides="1">
      <p:cViewPr varScale="1">
        <p:scale>
          <a:sx n="101" d="100"/>
          <a:sy n="101" d="100"/>
        </p:scale>
        <p:origin x="1140" y="108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2.wdp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모션 및 이펙트 컨셉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1488-9431-E039-9E42-D89CC0BA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E9EA-240F-2974-2F60-B962E0FF1531}"/>
              </a:ext>
            </a:extLst>
          </p:cNvPr>
          <p:cNvSpPr/>
          <p:nvPr/>
        </p:nvSpPr>
        <p:spPr>
          <a:xfrm>
            <a:off x="1309647" y="856992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B0BC1A7-0711-DF11-5D49-0321CC6CA86D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8FDC08-B596-E0D1-3DE7-9E6AED2F2879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00A6467-6770-E105-C077-D33F36AFB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C82DC40-469A-1F7A-ED47-24A8FB8C8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BB49763-C00C-3272-E3D5-2364807951E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BA4AFE-A195-FD70-8F37-49F825868EB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435E0E-5791-EE8C-09E1-F250A9902388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ED12C64-571F-847C-A7DA-847DF7D7A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A7B8EE-0445-CC65-130B-ECD9F1021201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6D05A-020D-574E-8C1F-B52CDCCB817C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79F13C-D9C1-3A04-A9C6-F13C405AEE17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58B124-FB7F-6FD3-2DF1-F9A70AF44A27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86400AB-2ACE-73AD-9F7C-C2DCB3EF84B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9ABCDA-70C5-BAE0-DE05-73F6DF797574}"/>
              </a:ext>
            </a:extLst>
          </p:cNvPr>
          <p:cNvSpPr txBox="1"/>
          <p:nvPr/>
        </p:nvSpPr>
        <p:spPr>
          <a:xfrm>
            <a:off x="263772" y="1051873"/>
            <a:ext cx="8747587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곰방대로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하면서 발생한 연무로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파티의 안정성을 높여주는 효과를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횟수에 비례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하여 수치가 증가하는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파티의 안정성을 높여주는 효과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강력한 하나의 적 약화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체력이 가장 낮은 아군 회복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스킬 사용 시 타격 횟수를 증가시켜 주기 때문에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전투를 지속할 수록 더 많은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36F3D-C56E-1210-151E-DCA4BA787A4E}"/>
              </a:ext>
            </a:extLst>
          </p:cNvPr>
          <p:cNvSpPr txBox="1"/>
          <p:nvPr/>
        </p:nvSpPr>
        <p:spPr>
          <a:xfrm>
            <a:off x="1346740" y="877488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F2B66E-5A6E-7612-B8C9-E93817E60218}"/>
              </a:ext>
            </a:extLst>
          </p:cNvPr>
          <p:cNvGrpSpPr/>
          <p:nvPr/>
        </p:nvGrpSpPr>
        <p:grpSpPr>
          <a:xfrm>
            <a:off x="263525" y="2278535"/>
            <a:ext cx="10151726" cy="4427064"/>
            <a:chOff x="263525" y="2278535"/>
            <a:chExt cx="10151726" cy="442706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0359A8E-1D46-885F-294E-64266E771556}"/>
                </a:ext>
              </a:extLst>
            </p:cNvPr>
            <p:cNvGrpSpPr/>
            <p:nvPr/>
          </p:nvGrpSpPr>
          <p:grpSpPr>
            <a:xfrm>
              <a:off x="263525" y="2278535"/>
              <a:ext cx="734400" cy="226591"/>
              <a:chOff x="263525" y="3835051"/>
              <a:chExt cx="734400" cy="22659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176417-EB28-BB93-B9EC-5492B2E2DD23}"/>
                  </a:ext>
                </a:extLst>
              </p:cNvPr>
              <p:cNvSpPr txBox="1"/>
              <p:nvPr/>
            </p:nvSpPr>
            <p:spPr>
              <a:xfrm>
                <a:off x="263772" y="3835051"/>
                <a:ext cx="733241" cy="226591"/>
              </a:xfrm>
              <a:prstGeom prst="rect">
                <a:avLst/>
              </a:prstGeom>
              <a:noFill/>
            </p:spPr>
            <p:txBody>
              <a:bodyPr wrap="none" lIns="144000" tIns="36000" rIns="144000" bIns="36000" rtlCol="0" anchor="ctr">
                <a:spAutoFit/>
              </a:bodyPr>
              <a:lstStyle/>
              <a:p>
                <a:r>
                  <a:rPr lang="ko-KR" altLang="en-US" sz="10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매커니즘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28A184C-D19F-E4EA-7650-FBD76E1A9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525" y="4061642"/>
                <a:ext cx="7344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8E97FF-974C-63C4-3134-E7A033B9E7FF}"/>
                </a:ext>
              </a:extLst>
            </p:cNvPr>
            <p:cNvGrpSpPr/>
            <p:nvPr/>
          </p:nvGrpSpPr>
          <p:grpSpPr>
            <a:xfrm>
              <a:off x="3520734" y="2663054"/>
              <a:ext cx="6894517" cy="914848"/>
              <a:chOff x="3520734" y="2952010"/>
              <a:chExt cx="6894517" cy="91484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86A3FF-94DA-3591-A089-ED2BCF785E5B}"/>
                  </a:ext>
                </a:extLst>
              </p:cNvPr>
              <p:cNvSpPr txBox="1"/>
              <p:nvPr/>
            </p:nvSpPr>
            <p:spPr>
              <a:xfrm>
                <a:off x="3520735" y="3142250"/>
                <a:ext cx="6894516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 패시브 스킬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인해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타격마다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아군에게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보호막을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턴이 종료될 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자신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최대 체력의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{5 * N}%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해당하는 수치 만큼 부여됩니다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(N: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 적을 성공적으로 타격한 횟수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보호막은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턴간 유지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되며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이미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스킬로 부여한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보호막이 있는 경우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기존의 보호막을 제거한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새롭게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B14AB8-E110-A88B-D550-588A20A3B6CE}"/>
                  </a:ext>
                </a:extLst>
              </p:cNvPr>
              <p:cNvSpPr txBox="1"/>
              <p:nvPr/>
            </p:nvSpPr>
            <p:spPr>
              <a:xfrm>
                <a:off x="3520734" y="2952010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보호막 부여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A37C5E2-55C5-CE02-976C-4CBBBFC7174D}"/>
                </a:ext>
              </a:extLst>
            </p:cNvPr>
            <p:cNvGrpSpPr/>
            <p:nvPr/>
          </p:nvGrpSpPr>
          <p:grpSpPr>
            <a:xfrm>
              <a:off x="3520980" y="5790751"/>
              <a:ext cx="6581930" cy="914848"/>
              <a:chOff x="3520980" y="5633251"/>
              <a:chExt cx="6581930" cy="91484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231A22-3B73-0F08-CBA9-DDF7EC7C9045}"/>
                  </a:ext>
                </a:extLst>
              </p:cNvPr>
              <p:cNvSpPr txBox="1"/>
              <p:nvPr/>
            </p:nvSpPr>
            <p:spPr>
              <a:xfrm>
                <a:off x="3520980" y="5823491"/>
                <a:ext cx="6581930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강화로 발생하는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추가 타격도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피어나는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 부여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효과가 적용됩니다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나온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곰방대 형태로 뭉친 후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캐릭터의 모션을 따라 추가적인 공격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가합니다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모션 변경 없음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이펙트만 추가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타격의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스킬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피해량의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10%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적용 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32226B-E1D2-7B05-8806-1A2ED6829652}"/>
                  </a:ext>
                </a:extLst>
              </p:cNvPr>
              <p:cNvSpPr txBox="1"/>
              <p:nvPr/>
            </p:nvSpPr>
            <p:spPr>
              <a:xfrm>
                <a:off x="3520980" y="5633251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추가 타격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414D9EF-B539-B3EF-C2AA-F48ACE355DFE}"/>
                </a:ext>
              </a:extLst>
            </p:cNvPr>
            <p:cNvGrpSpPr/>
            <p:nvPr/>
          </p:nvGrpSpPr>
          <p:grpSpPr>
            <a:xfrm>
              <a:off x="3520734" y="4226902"/>
              <a:ext cx="6840015" cy="914848"/>
              <a:chOff x="3520734" y="4281428"/>
              <a:chExt cx="6840015" cy="91484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D2B57-4696-85A2-4D9E-430CF4678940}"/>
                  </a:ext>
                </a:extLst>
              </p:cNvPr>
              <p:cNvSpPr txBox="1"/>
              <p:nvPr/>
            </p:nvSpPr>
            <p:spPr>
              <a:xfrm>
                <a:off x="3520735" y="4471668"/>
                <a:ext cx="6840014" cy="724608"/>
              </a:xfrm>
              <a:prstGeom prst="rect">
                <a:avLst/>
              </a:prstGeom>
              <a:noFill/>
            </p:spPr>
            <p:txBody>
              <a:bodyPr wrap="none" lIns="0" tIns="108000" rIns="0" bIns="0" rtlCol="0" anchor="t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스킬을 사용하면 자신에게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효과를 부여합니다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최대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강화 효과는 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턴이 지나면 스택이 초기화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적을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하거나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짙어지는 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스택을 쌓을 때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마다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지속 시간이 갱신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및 스킬 사용 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스택 </a:t>
                </a:r>
                <a:r>
                  <a:rPr lang="ko-KR" altLang="en-US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당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회의 추가 타격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 발생합니다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5C77EA-87F9-7C65-F77A-9E24D7028582}"/>
                  </a:ext>
                </a:extLst>
              </p:cNvPr>
              <p:cNvSpPr txBox="1"/>
              <p:nvPr/>
            </p:nvSpPr>
            <p:spPr>
              <a:xfrm>
                <a:off x="3520734" y="4281428"/>
                <a:ext cx="1087841" cy="190240"/>
              </a:xfrm>
              <a:prstGeom prst="rect">
                <a:avLst/>
              </a:prstGeom>
              <a:solidFill>
                <a:srgbClr val="FBF2FA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</a:t>
                </a:r>
                <a:r>
                  <a:rPr lang="en-US" altLang="ko-KR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10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효과</a:t>
                </a:r>
                <a:endPara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2998B77-01EC-4547-2047-BB110E099787}"/>
                </a:ext>
              </a:extLst>
            </p:cNvPr>
            <p:cNvGrpSpPr/>
            <p:nvPr/>
          </p:nvGrpSpPr>
          <p:grpSpPr>
            <a:xfrm>
              <a:off x="263525" y="2663054"/>
              <a:ext cx="3012648" cy="4042545"/>
              <a:chOff x="263525" y="2663054"/>
              <a:chExt cx="3012648" cy="4042545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7CD34AE-8131-FA51-F19E-7A71D7C2FDA6}"/>
                  </a:ext>
                </a:extLst>
              </p:cNvPr>
              <p:cNvSpPr/>
              <p:nvPr/>
            </p:nvSpPr>
            <p:spPr>
              <a:xfrm>
                <a:off x="263525" y="2663054"/>
                <a:ext cx="3012648" cy="40425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D72C9-66ED-1D8C-8659-7F4FCBD910A6}"/>
                  </a:ext>
                </a:extLst>
              </p:cNvPr>
              <p:cNvSpPr txBox="1"/>
              <p:nvPr/>
            </p:nvSpPr>
            <p:spPr>
              <a:xfrm>
                <a:off x="430540" y="6486543"/>
                <a:ext cx="267861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타격 유효 횟수</a:t>
                </a:r>
                <a:r>
                  <a:rPr lang="en-US" altLang="ko-KR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(N) : </a:t>
                </a:r>
                <a:r>
                  <a:rPr lang="ko-KR" altLang="en-US" sz="800" dirty="0">
                    <a:solidFill>
                      <a:srgbClr val="00B05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턴에서 타격이 빗나가지 않고 적중한 횟수</a:t>
                </a:r>
                <a:endPara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4" name="그림 13" descr="텍스트, 스크린샷, 폰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5F97F5-CA61-5B4E-90A8-C27EED1C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256" y="2840166"/>
                <a:ext cx="2255542" cy="346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418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화살표: 오른쪽 542">
            <a:extLst>
              <a:ext uri="{FF2B5EF4-FFF2-40B4-BE49-F238E27FC236}">
                <a16:creationId xmlns:a16="http://schemas.microsoft.com/office/drawing/2014/main" id="{6475CAE5-05B4-45C5-C835-0EEC6DB9E717}"/>
              </a:ext>
            </a:extLst>
          </p:cNvPr>
          <p:cNvSpPr/>
          <p:nvPr/>
        </p:nvSpPr>
        <p:spPr>
          <a:xfrm>
            <a:off x="8598209" y="5302491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E532EB7-1A89-ADAF-0101-0ECD80C886A4}"/>
              </a:ext>
            </a:extLst>
          </p:cNvPr>
          <p:cNvGrpSpPr/>
          <p:nvPr/>
        </p:nvGrpSpPr>
        <p:grpSpPr>
          <a:xfrm>
            <a:off x="9000352" y="4288203"/>
            <a:ext cx="2783300" cy="2243808"/>
            <a:chOff x="9099393" y="4268220"/>
            <a:chExt cx="2783300" cy="2243808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81C3D3D-CE22-2799-B71F-EB5E2D4EB06B}"/>
                </a:ext>
              </a:extLst>
            </p:cNvPr>
            <p:cNvSpPr/>
            <p:nvPr/>
          </p:nvSpPr>
          <p:spPr>
            <a:xfrm>
              <a:off x="9099393" y="4268220"/>
              <a:ext cx="2783300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8E5AAB9B-C71B-027A-1F48-9943EA0AD1F7}"/>
                </a:ext>
              </a:extLst>
            </p:cNvPr>
            <p:cNvSpPr txBox="1"/>
            <p:nvPr/>
          </p:nvSpPr>
          <p:spPr>
            <a:xfrm>
              <a:off x="9610192" y="4305367"/>
              <a:ext cx="176170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25%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 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74DBD154-1826-07EF-DF0A-ABA87F0B472C}"/>
                </a:ext>
              </a:extLst>
            </p:cNvPr>
            <p:cNvGrpSpPr/>
            <p:nvPr/>
          </p:nvGrpSpPr>
          <p:grpSpPr>
            <a:xfrm>
              <a:off x="9254555" y="4890349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456" name="평행 사변형 455">
                <a:extLst>
                  <a:ext uri="{FF2B5EF4-FFF2-40B4-BE49-F238E27FC236}">
                    <a16:creationId xmlns:a16="http://schemas.microsoft.com/office/drawing/2014/main" id="{AB4BDD2E-F1EA-328A-EE42-B71BC6D07251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평행 사변형 456">
                <a:extLst>
                  <a:ext uri="{FF2B5EF4-FFF2-40B4-BE49-F238E27FC236}">
                    <a16:creationId xmlns:a16="http://schemas.microsoft.com/office/drawing/2014/main" id="{45F5D4CC-EBCF-1689-211F-7C0E8474F8CF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평행 사변형 457">
                <a:extLst>
                  <a:ext uri="{FF2B5EF4-FFF2-40B4-BE49-F238E27FC236}">
                    <a16:creationId xmlns:a16="http://schemas.microsoft.com/office/drawing/2014/main" id="{B1C3AAF9-8353-9583-AFCB-B8BEDDA5C73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평행 사변형 458">
                <a:extLst>
                  <a:ext uri="{FF2B5EF4-FFF2-40B4-BE49-F238E27FC236}">
                    <a16:creationId xmlns:a16="http://schemas.microsoft.com/office/drawing/2014/main" id="{27AE1B99-6994-029B-55AD-577FF504EE5A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평행 사변형 459">
                <a:extLst>
                  <a:ext uri="{FF2B5EF4-FFF2-40B4-BE49-F238E27FC236}">
                    <a16:creationId xmlns:a16="http://schemas.microsoft.com/office/drawing/2014/main" id="{799D68F0-67E0-E07D-EDC4-2418FDB04D41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평행 사변형 460">
                <a:extLst>
                  <a:ext uri="{FF2B5EF4-FFF2-40B4-BE49-F238E27FC236}">
                    <a16:creationId xmlns:a16="http://schemas.microsoft.com/office/drawing/2014/main" id="{1FEB9B68-1655-F633-B4DE-ED8AAFAC9E5E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평행 사변형 461">
                <a:extLst>
                  <a:ext uri="{FF2B5EF4-FFF2-40B4-BE49-F238E27FC236}">
                    <a16:creationId xmlns:a16="http://schemas.microsoft.com/office/drawing/2014/main" id="{79911DDA-DD0B-B084-D5C4-6DEE7036A83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평행 사변형 462">
                <a:extLst>
                  <a:ext uri="{FF2B5EF4-FFF2-40B4-BE49-F238E27FC236}">
                    <a16:creationId xmlns:a16="http://schemas.microsoft.com/office/drawing/2014/main" id="{010772AB-25E6-4F16-6B2C-DEA14BBBB520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평행 사변형 463">
                <a:extLst>
                  <a:ext uri="{FF2B5EF4-FFF2-40B4-BE49-F238E27FC236}">
                    <a16:creationId xmlns:a16="http://schemas.microsoft.com/office/drawing/2014/main" id="{086AC353-DF9F-08FE-69BC-BC34A373AE2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B57D645E-BD71-2EB3-EBBA-268929A2C4E7}"/>
                </a:ext>
              </a:extLst>
            </p:cNvPr>
            <p:cNvGrpSpPr/>
            <p:nvPr/>
          </p:nvGrpSpPr>
          <p:grpSpPr>
            <a:xfrm>
              <a:off x="9550901" y="5302543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CA962336-E1CF-0B62-4AE4-53BD61CC45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65933632-AEE3-A1FF-81A7-6458FE5F75A0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07E181D-291A-02A9-166C-EB24B4E41580}"/>
                </a:ext>
              </a:extLst>
            </p:cNvPr>
            <p:cNvGrpSpPr/>
            <p:nvPr/>
          </p:nvGrpSpPr>
          <p:grpSpPr>
            <a:xfrm>
              <a:off x="10855230" y="4760267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A760CE51-5111-C2E8-B56C-3E84FC47D00F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54B092C9-91B6-93D1-9FB1-00F96F95D64C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72" name="그림 471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547CB5-9901-FE73-5FB0-6B2FCFE1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593223" y="5616989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</p:grpSp>
      <p:grpSp>
        <p:nvGrpSpPr>
          <p:cNvPr id="552" name="그룹 551">
            <a:extLst>
              <a:ext uri="{FF2B5EF4-FFF2-40B4-BE49-F238E27FC236}">
                <a16:creationId xmlns:a16="http://schemas.microsoft.com/office/drawing/2014/main" id="{37964B9C-AE4F-9DA8-E511-79AA7DBD6E8D}"/>
              </a:ext>
            </a:extLst>
          </p:cNvPr>
          <p:cNvGrpSpPr/>
          <p:nvPr/>
        </p:nvGrpSpPr>
        <p:grpSpPr>
          <a:xfrm>
            <a:off x="3814659" y="4291922"/>
            <a:ext cx="4745290" cy="2236370"/>
            <a:chOff x="3804509" y="4268220"/>
            <a:chExt cx="4745290" cy="2236370"/>
          </a:xfrm>
        </p:grpSpPr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45443041-C932-63C7-E805-689DF27D8516}"/>
                </a:ext>
              </a:extLst>
            </p:cNvPr>
            <p:cNvGrpSpPr/>
            <p:nvPr/>
          </p:nvGrpSpPr>
          <p:grpSpPr>
            <a:xfrm rot="1209020" flipH="1">
              <a:off x="6973276" y="4588589"/>
              <a:ext cx="628704" cy="921930"/>
              <a:chOff x="5039499" y="1853047"/>
              <a:chExt cx="628704" cy="921930"/>
            </a:xfrm>
          </p:grpSpPr>
          <p:sp>
            <p:nvSpPr>
              <p:cNvPr id="446" name="원호 445">
                <a:extLst>
                  <a:ext uri="{FF2B5EF4-FFF2-40B4-BE49-F238E27FC236}">
                    <a16:creationId xmlns:a16="http://schemas.microsoft.com/office/drawing/2014/main" id="{EA25BBEB-6135-C20D-33BF-75357C9D176A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원호 446">
                <a:extLst>
                  <a:ext uri="{FF2B5EF4-FFF2-40B4-BE49-F238E27FC236}">
                    <a16:creationId xmlns:a16="http://schemas.microsoft.com/office/drawing/2014/main" id="{E362260A-CA6B-3A56-F387-76A76E15111D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2DF733D-E7FC-D48E-1093-EC691748B7BB}"/>
                </a:ext>
              </a:extLst>
            </p:cNvPr>
            <p:cNvGrpSpPr/>
            <p:nvPr/>
          </p:nvGrpSpPr>
          <p:grpSpPr>
            <a:xfrm>
              <a:off x="626179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2F21DB9C-4587-2467-132B-DC463EFE99F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3F24146-B868-D2E4-D353-D1BE3D80015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28E824B-7D9F-9FF3-AF4E-793FFBD79F2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D1C67AF1-B588-7C7F-8A9F-DC495EDB8969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EE84648-1F8F-0F29-065F-DDA3F01D7C04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E02F6FA5-F941-829F-B69F-621E23B90606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7CB18D1E-981E-B6A1-2CFC-7F6A4859FEB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C867C501-6168-7AD8-6634-D0E4F01111CA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C85EE1BC-FC8E-CAFC-D1E6-DEC7367C09C7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래픽 41" descr="괴물 단색으로 채워진">
              <a:extLst>
                <a:ext uri="{FF2B5EF4-FFF2-40B4-BE49-F238E27FC236}">
                  <a16:creationId xmlns:a16="http://schemas.microsoft.com/office/drawing/2014/main" id="{35880D0F-D6E0-4613-FF6C-1535EC3F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5203777"/>
              <a:ext cx="689522" cy="689522"/>
            </a:xfrm>
            <a:prstGeom prst="rect">
              <a:avLst/>
            </a:prstGeom>
          </p:spPr>
        </p:pic>
        <p:sp>
          <p:nvSpPr>
            <p:cNvPr id="441" name="폭발: 8pt 440">
              <a:extLst>
                <a:ext uri="{FF2B5EF4-FFF2-40B4-BE49-F238E27FC236}">
                  <a16:creationId xmlns:a16="http://schemas.microsoft.com/office/drawing/2014/main" id="{14A3D0C7-C44A-4469-F9CD-CD3B5BD47EBD}"/>
                </a:ext>
              </a:extLst>
            </p:cNvPr>
            <p:cNvSpPr/>
            <p:nvPr/>
          </p:nvSpPr>
          <p:spPr>
            <a:xfrm>
              <a:off x="6759632" y="5125575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ECEDB3-0403-7802-620E-FF3667FA9880}"/>
                </a:ext>
              </a:extLst>
            </p:cNvPr>
            <p:cNvGrpSpPr/>
            <p:nvPr/>
          </p:nvGrpSpPr>
          <p:grpSpPr>
            <a:xfrm>
              <a:off x="3933680" y="4882911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89DCACA7-1D7A-B1F0-12A9-DD86CC5DFA9F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2F352F84-16C3-D1C8-FEC5-DAB3D6AC0382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82ACEDCD-47C4-D5C8-4531-439C6908DE8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74F158FA-0A4A-B1E5-8262-39CA9ED5FCF8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BF5FB930-BBB9-27E2-08CC-DCA1BC76E4AF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43522234-4251-508A-ED86-01BDA574EAB4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E05D6E1-02F0-5D59-0E40-D8BAE8A21CED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3D6AC1C-92D3-DDD5-7E1E-F6DC439C4DC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64567598-DB51-03B6-C5DD-E882A0336C20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DB45F2E-C8CD-6623-8DE7-26AFC4BD8B0E}"/>
                </a:ext>
              </a:extLst>
            </p:cNvPr>
            <p:cNvGrpSpPr/>
            <p:nvPr/>
          </p:nvGrpSpPr>
          <p:grpSpPr>
            <a:xfrm>
              <a:off x="4229836" y="5295105"/>
              <a:ext cx="295816" cy="574091"/>
              <a:chOff x="3911410" y="2411116"/>
              <a:chExt cx="915181" cy="1776097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744C33A-8F0B-2DB1-84ED-2CFD87883B7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6FC3822-9198-9CB1-54D3-35CAC80DF718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69E751-47D0-E41B-3B4C-B67AD4935561}"/>
                </a:ext>
              </a:extLst>
            </p:cNvPr>
            <p:cNvGrpSpPr/>
            <p:nvPr/>
          </p:nvGrpSpPr>
          <p:grpSpPr>
            <a:xfrm>
              <a:off x="5534165" y="4752829"/>
              <a:ext cx="295816" cy="574091"/>
              <a:chOff x="3911410" y="2411116"/>
              <a:chExt cx="915181" cy="1776097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D454A34-1B68-D231-8A44-2A2E94411A24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F2C105B0-A7A3-8258-AFC6-8CFCC2FC6872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43" name="그림 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2D72B95-748A-4DAB-C30E-E7433A7D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5018331"/>
              <a:ext cx="454319" cy="894547"/>
            </a:xfrm>
            <a:prstGeom prst="rect">
              <a:avLst/>
            </a:prstGeom>
            <a:effectLst/>
          </p:spPr>
        </p:pic>
        <p:sp>
          <p:nvSpPr>
            <p:cNvPr id="44" name="폭발: 8pt 43">
              <a:extLst>
                <a:ext uri="{FF2B5EF4-FFF2-40B4-BE49-F238E27FC236}">
                  <a16:creationId xmlns:a16="http://schemas.microsoft.com/office/drawing/2014/main" id="{3AD9C321-C08C-AD05-84F5-A83B1A7561F2}"/>
                </a:ext>
              </a:extLst>
            </p:cNvPr>
            <p:cNvSpPr/>
            <p:nvPr/>
          </p:nvSpPr>
          <p:spPr>
            <a:xfrm>
              <a:off x="6466681" y="5288102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45" name="그림 44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303778-8563-3265-55B8-317D9CA1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5214523"/>
              <a:ext cx="939640" cy="238212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7DB9B8-EBF7-1EB7-CF03-4F2762534025}"/>
                </a:ext>
              </a:extLst>
            </p:cNvPr>
            <p:cNvGrpSpPr/>
            <p:nvPr/>
          </p:nvGrpSpPr>
          <p:grpSpPr>
            <a:xfrm rot="20390980">
              <a:off x="5943593" y="4767677"/>
              <a:ext cx="628704" cy="921930"/>
              <a:chOff x="5039499" y="1853047"/>
              <a:chExt cx="628704" cy="921930"/>
            </a:xfrm>
          </p:grpSpPr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DC07E35B-4B8B-A5FE-9696-1932A359B1E3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원호 47">
                <a:extLst>
                  <a:ext uri="{FF2B5EF4-FFF2-40B4-BE49-F238E27FC236}">
                    <a16:creationId xmlns:a16="http://schemas.microsoft.com/office/drawing/2014/main" id="{667B5873-6C38-64DB-3663-2AADA83C2A05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7824C-961B-9ACE-05ED-02918F92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6" b="89623" l="502" r="95859">
                          <a14:foregroundMark x1="7905" y1="38679" x2="7654" y2="52358"/>
                          <a14:foregroundMark x1="5144" y1="25943" x2="502" y2="58019"/>
                          <a14:foregroundMark x1="87327" y1="64623" x2="92221" y2="65566"/>
                          <a14:foregroundMark x1="92472" y1="70755" x2="95859" y2="63679"/>
                          <a14:foregroundMark x1="24216" y1="84906" x2="23087" y2="85377"/>
                          <a14:foregroundMark x1="15558" y1="82547" x2="14178" y2="83491"/>
                          <a14:foregroundMark x1="13049" y1="84434" x2="11920" y2="85377"/>
                          <a14:foregroundMark x1="10665" y1="89623" x2="10665" y2="89623"/>
                          <a14:foregroundMark x1="14304" y1="86792" x2="14304" y2="86792"/>
                          <a14:foregroundMark x1="25094" y1="78302" x2="25094" y2="78302"/>
                          <a14:foregroundMark x1="37767" y1="78774" x2="38770" y2="77830"/>
                          <a14:foregroundMark x1="41280" y1="75943" x2="41280" y2="75943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73364" flipH="1" flipV="1">
              <a:off x="6872726" y="5047837"/>
              <a:ext cx="801532" cy="203200"/>
            </a:xfrm>
            <a:prstGeom prst="rect">
              <a:avLst/>
            </a:prstGeom>
            <a:effectLst>
              <a:glow rad="50800">
                <a:schemeClr val="accent5">
                  <a:lumMod val="40000"/>
                  <a:lumOff val="60000"/>
                  <a:alpha val="95000"/>
                </a:schemeClr>
              </a:glow>
            </a:effectLst>
          </p:spPr>
        </p:pic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4A773125-8D7C-BCDB-AE4D-72CAF0424118}"/>
                </a:ext>
              </a:extLst>
            </p:cNvPr>
            <p:cNvGrpSpPr/>
            <p:nvPr/>
          </p:nvGrpSpPr>
          <p:grpSpPr>
            <a:xfrm>
              <a:off x="3804509" y="4268220"/>
              <a:ext cx="4745290" cy="433764"/>
              <a:chOff x="3804509" y="4268220"/>
              <a:chExt cx="474529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5368B202-46CD-9314-F42E-82596AE692AB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228183"/>
                <a:chOff x="3937102" y="4268220"/>
                <a:chExt cx="474529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4E4C5BCF-030C-36A5-6A8E-2CA82F27807C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9BE422DD-B033-D631-E3A2-1C39E04A6D0B}"/>
                    </a:ext>
                  </a:extLst>
                </p:cNvPr>
                <p:cNvSpPr txBox="1"/>
                <p:nvPr/>
              </p:nvSpPr>
              <p:spPr>
                <a:xfrm>
                  <a:off x="5674957" y="4305367"/>
                  <a:ext cx="126957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공격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5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0C40784C-35F0-0120-B680-A567689CCAB0}"/>
                  </a:ext>
                </a:extLst>
              </p:cNvPr>
              <p:cNvSpPr txBox="1"/>
              <p:nvPr/>
            </p:nvSpPr>
            <p:spPr>
              <a:xfrm>
                <a:off x="5369241" y="4548096"/>
                <a:ext cx="161582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타격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추가 타격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893C6184-6E8F-19C1-98F6-73D491D397E1}"/>
              </a:ext>
            </a:extLst>
          </p:cNvPr>
          <p:cNvGrpSpPr/>
          <p:nvPr/>
        </p:nvGrpSpPr>
        <p:grpSpPr>
          <a:xfrm>
            <a:off x="3814658" y="1342088"/>
            <a:ext cx="4745290" cy="2263774"/>
            <a:chOff x="3804509" y="1296822"/>
            <a:chExt cx="4745290" cy="2263774"/>
          </a:xfrm>
        </p:grpSpPr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024AE7EC-EC1B-91F7-4AA0-84AFB3BCD684}"/>
                </a:ext>
              </a:extLst>
            </p:cNvPr>
            <p:cNvGrpSpPr/>
            <p:nvPr/>
          </p:nvGrpSpPr>
          <p:grpSpPr>
            <a:xfrm>
              <a:off x="626179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57" name="평행 사변형 556">
                <a:extLst>
                  <a:ext uri="{FF2B5EF4-FFF2-40B4-BE49-F238E27FC236}">
                    <a16:creationId xmlns:a16="http://schemas.microsoft.com/office/drawing/2014/main" id="{168139A0-58CB-8079-4EE3-4865E1FEA783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평행 사변형 557">
                <a:extLst>
                  <a:ext uri="{FF2B5EF4-FFF2-40B4-BE49-F238E27FC236}">
                    <a16:creationId xmlns:a16="http://schemas.microsoft.com/office/drawing/2014/main" id="{69185A29-48A4-AD5A-6E9B-E7D81F6728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평행 사변형 558">
                <a:extLst>
                  <a:ext uri="{FF2B5EF4-FFF2-40B4-BE49-F238E27FC236}">
                    <a16:creationId xmlns:a16="http://schemas.microsoft.com/office/drawing/2014/main" id="{83B5F221-C3C3-6541-90B5-20CFE710C71F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평행 사변형 559">
                <a:extLst>
                  <a:ext uri="{FF2B5EF4-FFF2-40B4-BE49-F238E27FC236}">
                    <a16:creationId xmlns:a16="http://schemas.microsoft.com/office/drawing/2014/main" id="{B1EE5127-087B-9546-9CFD-5093B57A11A3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평행 사변형 560">
                <a:extLst>
                  <a:ext uri="{FF2B5EF4-FFF2-40B4-BE49-F238E27FC236}">
                    <a16:creationId xmlns:a16="http://schemas.microsoft.com/office/drawing/2014/main" id="{16054B35-12F9-3BFB-C113-99C4A9DF56BC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평행 사변형 561">
                <a:extLst>
                  <a:ext uri="{FF2B5EF4-FFF2-40B4-BE49-F238E27FC236}">
                    <a16:creationId xmlns:a16="http://schemas.microsoft.com/office/drawing/2014/main" id="{F25BC49F-F1F6-4091-B955-D94A98CA7062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평행 사변형 562">
                <a:extLst>
                  <a:ext uri="{FF2B5EF4-FFF2-40B4-BE49-F238E27FC236}">
                    <a16:creationId xmlns:a16="http://schemas.microsoft.com/office/drawing/2014/main" id="{261416B2-9A39-D113-50FA-A0C2E4A33CA4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평행 사변형 563">
                <a:extLst>
                  <a:ext uri="{FF2B5EF4-FFF2-40B4-BE49-F238E27FC236}">
                    <a16:creationId xmlns:a16="http://schemas.microsoft.com/office/drawing/2014/main" id="{2CA43ABE-C6EF-9CEE-B96B-9E7259F66C36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평행 사변형 564">
                <a:extLst>
                  <a:ext uri="{FF2B5EF4-FFF2-40B4-BE49-F238E27FC236}">
                    <a16:creationId xmlns:a16="http://schemas.microsoft.com/office/drawing/2014/main" id="{064AABB1-ACEE-EE1C-9408-3C23AD277B9A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8" name="그룹 547">
              <a:extLst>
                <a:ext uri="{FF2B5EF4-FFF2-40B4-BE49-F238E27FC236}">
                  <a16:creationId xmlns:a16="http://schemas.microsoft.com/office/drawing/2014/main" id="{4DBFC352-F9B5-25E5-6AF3-3BDF33F553D1}"/>
                </a:ext>
              </a:extLst>
            </p:cNvPr>
            <p:cNvGrpSpPr/>
            <p:nvPr/>
          </p:nvGrpSpPr>
          <p:grpSpPr>
            <a:xfrm>
              <a:off x="3933680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185" name="평행 사변형 184">
                <a:extLst>
                  <a:ext uri="{FF2B5EF4-FFF2-40B4-BE49-F238E27FC236}">
                    <a16:creationId xmlns:a16="http://schemas.microsoft.com/office/drawing/2014/main" id="{8F0FAE48-E33F-18D4-4055-DBE287F053DE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평행 사변형 185">
                <a:extLst>
                  <a:ext uri="{FF2B5EF4-FFF2-40B4-BE49-F238E27FC236}">
                    <a16:creationId xmlns:a16="http://schemas.microsoft.com/office/drawing/2014/main" id="{5605774F-362B-0C14-9E30-544CA2E5BE66}"/>
                  </a:ext>
                </a:extLst>
              </p:cNvPr>
              <p:cNvSpPr/>
              <p:nvPr/>
            </p:nvSpPr>
            <p:spPr>
              <a:xfrm>
                <a:off x="5039548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평행 사변형 186">
                <a:extLst>
                  <a:ext uri="{FF2B5EF4-FFF2-40B4-BE49-F238E27FC236}">
                    <a16:creationId xmlns:a16="http://schemas.microsoft.com/office/drawing/2014/main" id="{B3A01772-0465-BBE1-89CE-0A955150D04E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평행 사변형 187">
                <a:extLst>
                  <a:ext uri="{FF2B5EF4-FFF2-40B4-BE49-F238E27FC236}">
                    <a16:creationId xmlns:a16="http://schemas.microsoft.com/office/drawing/2014/main" id="{9A0D2EC9-A2AA-616A-ACB0-9B7D5D68211B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6A9F7414-26E7-C074-D2C0-AE77B8F4E384}"/>
                  </a:ext>
                </a:extLst>
              </p:cNvPr>
              <p:cNvSpPr/>
              <p:nvPr/>
            </p:nvSpPr>
            <p:spPr>
              <a:xfrm>
                <a:off x="5620902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평행 사변형 189">
                <a:extLst>
                  <a:ext uri="{FF2B5EF4-FFF2-40B4-BE49-F238E27FC236}">
                    <a16:creationId xmlns:a16="http://schemas.microsoft.com/office/drawing/2014/main" id="{CF136417-84DE-4701-EA0D-DAE49A3DE2C7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평행 사변형 190">
                <a:extLst>
                  <a:ext uri="{FF2B5EF4-FFF2-40B4-BE49-F238E27FC236}">
                    <a16:creationId xmlns:a16="http://schemas.microsoft.com/office/drawing/2014/main" id="{5D46E5AE-8ABC-6882-1468-7FFEDA605863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평행 사변형 191">
                <a:extLst>
                  <a:ext uri="{FF2B5EF4-FFF2-40B4-BE49-F238E27FC236}">
                    <a16:creationId xmlns:a16="http://schemas.microsoft.com/office/drawing/2014/main" id="{4B6518D7-A53C-32AF-991A-DE324A72B967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평행 사변형 194">
                <a:extLst>
                  <a:ext uri="{FF2B5EF4-FFF2-40B4-BE49-F238E27FC236}">
                    <a16:creationId xmlns:a16="http://schemas.microsoft.com/office/drawing/2014/main" id="{2ED21659-C31E-CD44-B5DC-89AB1DC75671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BCC3B094-A8FC-10E3-E521-33E2BEA6472F}"/>
                </a:ext>
              </a:extLst>
            </p:cNvPr>
            <p:cNvGrpSpPr/>
            <p:nvPr/>
          </p:nvGrpSpPr>
          <p:grpSpPr>
            <a:xfrm>
              <a:off x="4229836" y="2351111"/>
              <a:ext cx="295816" cy="574091"/>
              <a:chOff x="3911410" y="2411116"/>
              <a:chExt cx="915181" cy="1776097"/>
            </a:xfrm>
          </p:grpSpPr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476A75A5-C514-1F08-743E-CAEE04390622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9847CDF2-0F8D-641D-1DD2-827D2138E94A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7508088-C24B-141B-A6D7-2CC6E5E11FA4}"/>
                </a:ext>
              </a:extLst>
            </p:cNvPr>
            <p:cNvGrpSpPr/>
            <p:nvPr/>
          </p:nvGrpSpPr>
          <p:grpSpPr>
            <a:xfrm>
              <a:off x="5534165" y="1808835"/>
              <a:ext cx="295816" cy="574091"/>
              <a:chOff x="3911410" y="2411116"/>
              <a:chExt cx="915181" cy="1776097"/>
            </a:xfrm>
          </p:grpSpPr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1EE9F37B-2B1B-7D36-45CC-BCB19DF1C7A1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3A8C3B5D-30D1-474E-E45D-2180457B7F7B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41" name="그래픽 240" descr="괴물 단색으로 채워진">
              <a:extLst>
                <a:ext uri="{FF2B5EF4-FFF2-40B4-BE49-F238E27FC236}">
                  <a16:creationId xmlns:a16="http://schemas.microsoft.com/office/drawing/2014/main" id="{2D613506-99AB-7072-9782-92D00229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297" y="2259783"/>
              <a:ext cx="689522" cy="689522"/>
            </a:xfrm>
            <a:prstGeom prst="rect">
              <a:avLst/>
            </a:prstGeom>
          </p:spPr>
        </p:pic>
        <p:pic>
          <p:nvPicPr>
            <p:cNvPr id="243" name="그림 242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51A735D-B576-441F-2655-C6DA81A2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5965572" y="2074337"/>
              <a:ext cx="454319" cy="894547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sp>
          <p:nvSpPr>
            <p:cNvPr id="246" name="폭발: 8pt 245">
              <a:extLst>
                <a:ext uri="{FF2B5EF4-FFF2-40B4-BE49-F238E27FC236}">
                  <a16:creationId xmlns:a16="http://schemas.microsoft.com/office/drawing/2014/main" id="{9FC41D04-9C12-CDD8-A616-EF3799C70990}"/>
                </a:ext>
              </a:extLst>
            </p:cNvPr>
            <p:cNvSpPr/>
            <p:nvPr/>
          </p:nvSpPr>
          <p:spPr>
            <a:xfrm>
              <a:off x="6466681" y="2344108"/>
              <a:ext cx="266152" cy="26615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7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242" name="그림 241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9C658BB-5D38-DFF1-5D05-D7A016DA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26636" flipV="1">
              <a:off x="5697853" y="2270529"/>
              <a:ext cx="939640" cy="238212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0A7F79-2560-637B-E9E8-48B7B3AD841F}"/>
                </a:ext>
              </a:extLst>
            </p:cNvPr>
            <p:cNvGrpSpPr/>
            <p:nvPr/>
          </p:nvGrpSpPr>
          <p:grpSpPr>
            <a:xfrm rot="20390980">
              <a:off x="5943593" y="1823683"/>
              <a:ext cx="628704" cy="921930"/>
              <a:chOff x="5039499" y="1853047"/>
              <a:chExt cx="628704" cy="921930"/>
            </a:xfrm>
          </p:grpSpPr>
          <p:sp>
            <p:nvSpPr>
              <p:cNvPr id="244" name="원호 243">
                <a:extLst>
                  <a:ext uri="{FF2B5EF4-FFF2-40B4-BE49-F238E27FC236}">
                    <a16:creationId xmlns:a16="http://schemas.microsoft.com/office/drawing/2014/main" id="{D1FCCE07-CCB4-6FC0-4157-850696D7ED29}"/>
                  </a:ext>
                </a:extLst>
              </p:cNvPr>
              <p:cNvSpPr/>
              <p:nvPr/>
            </p:nvSpPr>
            <p:spPr>
              <a:xfrm>
                <a:off x="5191179" y="1853047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원호 244">
                <a:extLst>
                  <a:ext uri="{FF2B5EF4-FFF2-40B4-BE49-F238E27FC236}">
                    <a16:creationId xmlns:a16="http://schemas.microsoft.com/office/drawing/2014/main" id="{F8C1D938-E8B9-DBFC-C86A-62D8509DB653}"/>
                  </a:ext>
                </a:extLst>
              </p:cNvPr>
              <p:cNvSpPr/>
              <p:nvPr/>
            </p:nvSpPr>
            <p:spPr>
              <a:xfrm>
                <a:off x="5039499" y="1880430"/>
                <a:ext cx="477024" cy="894547"/>
              </a:xfrm>
              <a:prstGeom prst="arc">
                <a:avLst>
                  <a:gd name="adj1" fmla="val 17261773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83157E76-8FD5-8240-F102-49499301FA9E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8183"/>
              <a:chOff x="3804509" y="1296822"/>
              <a:chExt cx="4745290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701A53D9-BBE7-15C6-8A97-C0503E239E33}"/>
                  </a:ext>
                </a:extLst>
              </p:cNvPr>
              <p:cNvSpPr/>
              <p:nvPr/>
            </p:nvSpPr>
            <p:spPr>
              <a:xfrm>
                <a:off x="3804509" y="1296822"/>
                <a:ext cx="474529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788913D-97F0-FFA1-35A3-97CFAC786148}"/>
                  </a:ext>
                </a:extLst>
              </p:cNvPr>
              <p:cNvSpPr txBox="1"/>
              <p:nvPr/>
            </p:nvSpPr>
            <p:spPr>
              <a:xfrm>
                <a:off x="5545571" y="1333969"/>
                <a:ext cx="126316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공격 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회 타격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249" name="화살표: 오른쪽 248">
            <a:extLst>
              <a:ext uri="{FF2B5EF4-FFF2-40B4-BE49-F238E27FC236}">
                <a16:creationId xmlns:a16="http://schemas.microsoft.com/office/drawing/2014/main" id="{CC9ED766-8B07-C3B9-F694-8374428911BE}"/>
              </a:ext>
            </a:extLst>
          </p:cNvPr>
          <p:cNvSpPr/>
          <p:nvPr/>
        </p:nvSpPr>
        <p:spPr>
          <a:xfrm>
            <a:off x="8598208" y="2366359"/>
            <a:ext cx="363882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0" name="그룹 549">
            <a:extLst>
              <a:ext uri="{FF2B5EF4-FFF2-40B4-BE49-F238E27FC236}">
                <a16:creationId xmlns:a16="http://schemas.microsoft.com/office/drawing/2014/main" id="{C660DD3D-181E-ADA0-A84D-8DBC23B932A3}"/>
              </a:ext>
            </a:extLst>
          </p:cNvPr>
          <p:cNvGrpSpPr/>
          <p:nvPr/>
        </p:nvGrpSpPr>
        <p:grpSpPr>
          <a:xfrm>
            <a:off x="9000351" y="1342088"/>
            <a:ext cx="2783301" cy="2263774"/>
            <a:chOff x="8990202" y="1296822"/>
            <a:chExt cx="2783301" cy="2263774"/>
          </a:xfrm>
        </p:grpSpPr>
        <p:grpSp>
          <p:nvGrpSpPr>
            <p:cNvPr id="566" name="그룹 565">
              <a:extLst>
                <a:ext uri="{FF2B5EF4-FFF2-40B4-BE49-F238E27FC236}">
                  <a16:creationId xmlns:a16="http://schemas.microsoft.com/office/drawing/2014/main" id="{4E9364E2-6A9D-B36C-7108-8DD5D0716297}"/>
                </a:ext>
              </a:extLst>
            </p:cNvPr>
            <p:cNvGrpSpPr/>
            <p:nvPr/>
          </p:nvGrpSpPr>
          <p:grpSpPr>
            <a:xfrm>
              <a:off x="9145176" y="1938917"/>
              <a:ext cx="2158839" cy="1621679"/>
              <a:chOff x="4315523" y="1897353"/>
              <a:chExt cx="2158839" cy="1621679"/>
            </a:xfrm>
            <a:solidFill>
              <a:schemeClr val="bg1"/>
            </a:solidFill>
          </p:grpSpPr>
          <p:sp>
            <p:nvSpPr>
              <p:cNvPr id="567" name="평행 사변형 566">
                <a:extLst>
                  <a:ext uri="{FF2B5EF4-FFF2-40B4-BE49-F238E27FC236}">
                    <a16:creationId xmlns:a16="http://schemas.microsoft.com/office/drawing/2014/main" id="{3B5BF12D-FA4B-42AC-65D3-F6A4EA1D0DB8}"/>
                  </a:ext>
                </a:extLst>
              </p:cNvPr>
              <p:cNvSpPr/>
              <p:nvPr/>
            </p:nvSpPr>
            <p:spPr>
              <a:xfrm>
                <a:off x="5173071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평행 사변형 567">
                <a:extLst>
                  <a:ext uri="{FF2B5EF4-FFF2-40B4-BE49-F238E27FC236}">
                    <a16:creationId xmlns:a16="http://schemas.microsoft.com/office/drawing/2014/main" id="{894E8943-CA6F-741C-8D6B-8A78A2511CE4}"/>
                  </a:ext>
                </a:extLst>
              </p:cNvPr>
              <p:cNvSpPr/>
              <p:nvPr/>
            </p:nvSpPr>
            <p:spPr>
              <a:xfrm>
                <a:off x="5034785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평행 사변형 568">
                <a:extLst>
                  <a:ext uri="{FF2B5EF4-FFF2-40B4-BE49-F238E27FC236}">
                    <a16:creationId xmlns:a16="http://schemas.microsoft.com/office/drawing/2014/main" id="{AA327FFB-5632-84C8-A8F8-DC906690A4DD}"/>
                  </a:ext>
                </a:extLst>
              </p:cNvPr>
              <p:cNvSpPr/>
              <p:nvPr/>
            </p:nvSpPr>
            <p:spPr>
              <a:xfrm>
                <a:off x="4902106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평행 사변형 569">
                <a:extLst>
                  <a:ext uri="{FF2B5EF4-FFF2-40B4-BE49-F238E27FC236}">
                    <a16:creationId xmlns:a16="http://schemas.microsoft.com/office/drawing/2014/main" id="{28BC25E5-A57C-C687-56B1-A0ED2FA97D04}"/>
                  </a:ext>
                </a:extLst>
              </p:cNvPr>
              <p:cNvSpPr/>
              <p:nvPr/>
            </p:nvSpPr>
            <p:spPr>
              <a:xfrm>
                <a:off x="5754426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평행 사변형 570">
                <a:extLst>
                  <a:ext uri="{FF2B5EF4-FFF2-40B4-BE49-F238E27FC236}">
                    <a16:creationId xmlns:a16="http://schemas.microsoft.com/office/drawing/2014/main" id="{D61CC5C4-4D3B-0839-0925-991BDA58F53B}"/>
                  </a:ext>
                </a:extLst>
              </p:cNvPr>
              <p:cNvSpPr/>
              <p:nvPr/>
            </p:nvSpPr>
            <p:spPr>
              <a:xfrm>
                <a:off x="5616139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평행 사변형 571">
                <a:extLst>
                  <a:ext uri="{FF2B5EF4-FFF2-40B4-BE49-F238E27FC236}">
                    <a16:creationId xmlns:a16="http://schemas.microsoft.com/office/drawing/2014/main" id="{192826FB-CB1B-9BFB-9741-9DB9ADEB9A90}"/>
                  </a:ext>
                </a:extLst>
              </p:cNvPr>
              <p:cNvSpPr/>
              <p:nvPr/>
            </p:nvSpPr>
            <p:spPr>
              <a:xfrm>
                <a:off x="5483461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평행 사변형 572">
                <a:extLst>
                  <a:ext uri="{FF2B5EF4-FFF2-40B4-BE49-F238E27FC236}">
                    <a16:creationId xmlns:a16="http://schemas.microsoft.com/office/drawing/2014/main" id="{BF3F8BA8-D090-E326-F678-14D3ECF3B4B7}"/>
                  </a:ext>
                </a:extLst>
              </p:cNvPr>
              <p:cNvSpPr/>
              <p:nvPr/>
            </p:nvSpPr>
            <p:spPr>
              <a:xfrm>
                <a:off x="4586488" y="1897353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평행 사변형 573">
                <a:extLst>
                  <a:ext uri="{FF2B5EF4-FFF2-40B4-BE49-F238E27FC236}">
                    <a16:creationId xmlns:a16="http://schemas.microsoft.com/office/drawing/2014/main" id="{99CC726F-624E-A6DE-D3EE-73A36F6AA638}"/>
                  </a:ext>
                </a:extLst>
              </p:cNvPr>
              <p:cNvSpPr/>
              <p:nvPr/>
            </p:nvSpPr>
            <p:spPr>
              <a:xfrm>
                <a:off x="4450583" y="2438329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평행 사변형 574">
                <a:extLst>
                  <a:ext uri="{FF2B5EF4-FFF2-40B4-BE49-F238E27FC236}">
                    <a16:creationId xmlns:a16="http://schemas.microsoft.com/office/drawing/2014/main" id="{E78ECC9D-B353-3ACF-9B9D-0A6295EC15E4}"/>
                  </a:ext>
                </a:extLst>
              </p:cNvPr>
              <p:cNvSpPr/>
              <p:nvPr/>
            </p:nvSpPr>
            <p:spPr>
              <a:xfrm>
                <a:off x="4315523" y="2977726"/>
                <a:ext cx="719936" cy="541306"/>
              </a:xfrm>
              <a:prstGeom prst="parallelogram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B841EA2E-4461-FE99-0FF4-D2B644E62712}"/>
                </a:ext>
              </a:extLst>
            </p:cNvPr>
            <p:cNvGrpSpPr/>
            <p:nvPr/>
          </p:nvGrpSpPr>
          <p:grpSpPr>
            <a:xfrm>
              <a:off x="9441522" y="2351111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CDA1EF04-C241-FBB9-3BD9-0178026848CD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6ABF93B-F3E8-23BA-BE8A-E44905839089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1F35ED52-17C1-EF8E-F125-2A5D786FD0C5}"/>
                </a:ext>
              </a:extLst>
            </p:cNvPr>
            <p:cNvGrpSpPr/>
            <p:nvPr/>
          </p:nvGrpSpPr>
          <p:grpSpPr>
            <a:xfrm>
              <a:off x="10745851" y="1808835"/>
              <a:ext cx="295816" cy="574091"/>
              <a:chOff x="3911410" y="2411116"/>
              <a:chExt cx="915181" cy="1776097"/>
            </a:xfr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E59AE728-5F9D-EF99-7A6C-383AC786DB73}"/>
                  </a:ext>
                </a:extLst>
              </p:cNvPr>
              <p:cNvSpPr/>
              <p:nvPr/>
            </p:nvSpPr>
            <p:spPr>
              <a:xfrm>
                <a:off x="3911410" y="2411116"/>
                <a:ext cx="915181" cy="1776097"/>
              </a:xfrm>
              <a:custGeom>
                <a:avLst/>
                <a:gdLst>
                  <a:gd name="connsiteX0" fmla="*/ 756866 w 915181"/>
                  <a:gd name="connsiteY0" fmla="*/ 1099252 h 1776097"/>
                  <a:gd name="connsiteX1" fmla="*/ 756866 w 915181"/>
                  <a:gd name="connsiteY1" fmla="*/ 604144 h 1776097"/>
                  <a:gd name="connsiteX2" fmla="*/ 911662 w 915181"/>
                  <a:gd name="connsiteY2" fmla="*/ 64984 h 1776097"/>
                  <a:gd name="connsiteX3" fmla="*/ 838582 w 915181"/>
                  <a:gd name="connsiteY3" fmla="*/ 125 h 1776097"/>
                  <a:gd name="connsiteX4" fmla="*/ 773723 w 915181"/>
                  <a:gd name="connsiteY4" fmla="*/ 73205 h 1776097"/>
                  <a:gd name="connsiteX5" fmla="*/ 647943 w 915181"/>
                  <a:gd name="connsiteY5" fmla="*/ 518456 h 1776097"/>
                  <a:gd name="connsiteX6" fmla="*/ 618006 w 915181"/>
                  <a:gd name="connsiteY6" fmla="*/ 518456 h 1776097"/>
                  <a:gd name="connsiteX7" fmla="*/ 551938 w 915181"/>
                  <a:gd name="connsiteY7" fmla="*/ 529049 h 1776097"/>
                  <a:gd name="connsiteX8" fmla="*/ 535496 w 915181"/>
                  <a:gd name="connsiteY8" fmla="*/ 534046 h 1776097"/>
                  <a:gd name="connsiteX9" fmla="*/ 70325 w 915181"/>
                  <a:gd name="connsiteY9" fmla="*/ 981117 h 1776097"/>
                  <a:gd name="connsiteX10" fmla="*/ 104349 w 915181"/>
                  <a:gd name="connsiteY10" fmla="*/ 1072711 h 1776097"/>
                  <a:gd name="connsiteX11" fmla="*/ 195944 w 915181"/>
                  <a:gd name="connsiteY11" fmla="*/ 1038687 h 1776097"/>
                  <a:gd name="connsiteX12" fmla="*/ 434010 w 915181"/>
                  <a:gd name="connsiteY12" fmla="*/ 739734 h 1776097"/>
                  <a:gd name="connsiteX13" fmla="*/ 434010 w 915181"/>
                  <a:gd name="connsiteY13" fmla="*/ 1171238 h 1776097"/>
                  <a:gd name="connsiteX14" fmla="*/ 366077 w 915181"/>
                  <a:gd name="connsiteY14" fmla="*/ 1308763 h 1776097"/>
                  <a:gd name="connsiteX15" fmla="*/ 73066 w 915181"/>
                  <a:gd name="connsiteY15" fmla="*/ 1289580 h 1776097"/>
                  <a:gd name="connsiteX16" fmla="*/ 117 w 915181"/>
                  <a:gd name="connsiteY16" fmla="*/ 1354570 h 1776097"/>
                  <a:gd name="connsiteX17" fmla="*/ 64039 w 915181"/>
                  <a:gd name="connsiteY17" fmla="*/ 1427450 h 1776097"/>
                  <a:gd name="connsiteX18" fmla="*/ 403037 w 915181"/>
                  <a:gd name="connsiteY18" fmla="*/ 1449672 h 1776097"/>
                  <a:gd name="connsiteX19" fmla="*/ 407643 w 915181"/>
                  <a:gd name="connsiteY19" fmla="*/ 1449811 h 1776097"/>
                  <a:gd name="connsiteX20" fmla="*/ 469543 w 915181"/>
                  <a:gd name="connsiteY20" fmla="*/ 1411330 h 1776097"/>
                  <a:gd name="connsiteX21" fmla="*/ 606124 w 915181"/>
                  <a:gd name="connsiteY21" fmla="*/ 1134991 h 1776097"/>
                  <a:gd name="connsiteX22" fmla="*/ 775220 w 915181"/>
                  <a:gd name="connsiteY22" fmla="*/ 1334877 h 1776097"/>
                  <a:gd name="connsiteX23" fmla="*/ 749313 w 915181"/>
                  <a:gd name="connsiteY23" fmla="*/ 1702223 h 1776097"/>
                  <a:gd name="connsiteX24" fmla="*/ 813355 w 915181"/>
                  <a:gd name="connsiteY24" fmla="*/ 1775914 h 1776097"/>
                  <a:gd name="connsiteX25" fmla="*/ 818283 w 915181"/>
                  <a:gd name="connsiteY25" fmla="*/ 1776098 h 1776097"/>
                  <a:gd name="connsiteX26" fmla="*/ 887114 w 915181"/>
                  <a:gd name="connsiteY26" fmla="*/ 1711872 h 1776097"/>
                  <a:gd name="connsiteX27" fmla="*/ 915001 w 915181"/>
                  <a:gd name="connsiteY27" fmla="*/ 1316477 h 1776097"/>
                  <a:gd name="connsiteX28" fmla="*/ 898882 w 915181"/>
                  <a:gd name="connsiteY28" fmla="*/ 1267012 h 1776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5181" h="1776097">
                    <a:moveTo>
                      <a:pt x="756866" y="1099252"/>
                    </a:moveTo>
                    <a:lnTo>
                      <a:pt x="756866" y="604144"/>
                    </a:lnTo>
                    <a:cubicBezTo>
                      <a:pt x="869737" y="447964"/>
                      <a:pt x="924491" y="257253"/>
                      <a:pt x="911662" y="64984"/>
                    </a:cubicBezTo>
                    <a:cubicBezTo>
                      <a:pt x="909392" y="26893"/>
                      <a:pt x="876673" y="-2146"/>
                      <a:pt x="838582" y="125"/>
                    </a:cubicBezTo>
                    <a:cubicBezTo>
                      <a:pt x="800491" y="2395"/>
                      <a:pt x="771453" y="35114"/>
                      <a:pt x="773723" y="73205"/>
                    </a:cubicBezTo>
                    <a:cubicBezTo>
                      <a:pt x="784887" y="231736"/>
                      <a:pt x="740406" y="389198"/>
                      <a:pt x="647943" y="518456"/>
                    </a:cubicBezTo>
                    <a:lnTo>
                      <a:pt x="618006" y="518456"/>
                    </a:lnTo>
                    <a:cubicBezTo>
                      <a:pt x="595623" y="519172"/>
                      <a:pt x="573423" y="522732"/>
                      <a:pt x="551938" y="529049"/>
                    </a:cubicBezTo>
                    <a:cubicBezTo>
                      <a:pt x="545352" y="530799"/>
                      <a:pt x="541253" y="531950"/>
                      <a:pt x="535496" y="534046"/>
                    </a:cubicBezTo>
                    <a:cubicBezTo>
                      <a:pt x="322323" y="611559"/>
                      <a:pt x="174528" y="753621"/>
                      <a:pt x="70325" y="981117"/>
                    </a:cubicBezTo>
                    <a:cubicBezTo>
                      <a:pt x="54427" y="1015806"/>
                      <a:pt x="69660" y="1056813"/>
                      <a:pt x="104349" y="1072711"/>
                    </a:cubicBezTo>
                    <a:cubicBezTo>
                      <a:pt x="139039" y="1088610"/>
                      <a:pt x="180046" y="1073377"/>
                      <a:pt x="195944" y="1038687"/>
                    </a:cubicBezTo>
                    <a:cubicBezTo>
                      <a:pt x="256578" y="906344"/>
                      <a:pt x="333953" y="808635"/>
                      <a:pt x="434010" y="739734"/>
                    </a:cubicBezTo>
                    <a:lnTo>
                      <a:pt x="434010" y="1171238"/>
                    </a:lnTo>
                    <a:lnTo>
                      <a:pt x="366077" y="1308763"/>
                    </a:lnTo>
                    <a:lnTo>
                      <a:pt x="73066" y="1289580"/>
                    </a:lnTo>
                    <a:cubicBezTo>
                      <a:pt x="34975" y="1287383"/>
                      <a:pt x="2314" y="1316479"/>
                      <a:pt x="117" y="1354570"/>
                    </a:cubicBezTo>
                    <a:cubicBezTo>
                      <a:pt x="-2057" y="1392245"/>
                      <a:pt x="26403" y="1424691"/>
                      <a:pt x="64039" y="1427450"/>
                    </a:cubicBezTo>
                    <a:lnTo>
                      <a:pt x="403037" y="1449672"/>
                    </a:lnTo>
                    <a:cubicBezTo>
                      <a:pt x="404580" y="1449672"/>
                      <a:pt x="406077" y="1449811"/>
                      <a:pt x="407643" y="1449811"/>
                    </a:cubicBezTo>
                    <a:cubicBezTo>
                      <a:pt x="433914" y="1449797"/>
                      <a:pt x="457904" y="1434884"/>
                      <a:pt x="469543" y="1411330"/>
                    </a:cubicBezTo>
                    <a:lnTo>
                      <a:pt x="606124" y="1134991"/>
                    </a:lnTo>
                    <a:lnTo>
                      <a:pt x="775220" y="1334877"/>
                    </a:lnTo>
                    <a:lnTo>
                      <a:pt x="749313" y="1702223"/>
                    </a:lnTo>
                    <a:cubicBezTo>
                      <a:pt x="746676" y="1740247"/>
                      <a:pt x="775335" y="1773222"/>
                      <a:pt x="813355" y="1775914"/>
                    </a:cubicBezTo>
                    <a:cubicBezTo>
                      <a:pt x="814990" y="1776052"/>
                      <a:pt x="816648" y="1776098"/>
                      <a:pt x="818283" y="1776098"/>
                    </a:cubicBezTo>
                    <a:cubicBezTo>
                      <a:pt x="854520" y="1776054"/>
                      <a:pt x="884565" y="1748019"/>
                      <a:pt x="887114" y="1711872"/>
                    </a:cubicBezTo>
                    <a:lnTo>
                      <a:pt x="915001" y="1316477"/>
                    </a:lnTo>
                    <a:cubicBezTo>
                      <a:pt x="916300" y="1298515"/>
                      <a:pt x="910516" y="1280760"/>
                      <a:pt x="898882" y="1267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4F92E5-2726-B711-B539-4A6FBC8B8376}"/>
                  </a:ext>
                </a:extLst>
              </p:cNvPr>
              <p:cNvSpPr/>
              <p:nvPr/>
            </p:nvSpPr>
            <p:spPr>
              <a:xfrm>
                <a:off x="4283958" y="2617954"/>
                <a:ext cx="276339" cy="276339"/>
              </a:xfrm>
              <a:custGeom>
                <a:avLst/>
                <a:gdLst>
                  <a:gd name="connsiteX0" fmla="*/ 276339 w 276339"/>
                  <a:gd name="connsiteY0" fmla="*/ 138170 h 276339"/>
                  <a:gd name="connsiteX1" fmla="*/ 138169 w 276339"/>
                  <a:gd name="connsiteY1" fmla="*/ 276339 h 276339"/>
                  <a:gd name="connsiteX2" fmla="*/ 0 w 276339"/>
                  <a:gd name="connsiteY2" fmla="*/ 138170 h 276339"/>
                  <a:gd name="connsiteX3" fmla="*/ 138169 w 276339"/>
                  <a:gd name="connsiteY3" fmla="*/ 0 h 276339"/>
                  <a:gd name="connsiteX4" fmla="*/ 276339 w 276339"/>
                  <a:gd name="connsiteY4" fmla="*/ 138170 h 27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339" h="276339">
                    <a:moveTo>
                      <a:pt x="276339" y="138170"/>
                    </a:moveTo>
                    <a:cubicBezTo>
                      <a:pt x="276339" y="214478"/>
                      <a:pt x="214478" y="276339"/>
                      <a:pt x="138169" y="276339"/>
                    </a:cubicBezTo>
                    <a:cubicBezTo>
                      <a:pt x="61861" y="276339"/>
                      <a:pt x="0" y="214478"/>
                      <a:pt x="0" y="138170"/>
                    </a:cubicBezTo>
                    <a:cubicBezTo>
                      <a:pt x="0" y="61861"/>
                      <a:pt x="61861" y="0"/>
                      <a:pt x="138169" y="0"/>
                    </a:cubicBezTo>
                    <a:cubicBezTo>
                      <a:pt x="214478" y="0"/>
                      <a:pt x="276339" y="61861"/>
                      <a:pt x="276339" y="138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304" name="그림 303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95FF7B-717E-D2D1-D79D-9505B37F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10483844" y="2665557"/>
              <a:ext cx="454319" cy="894547"/>
            </a:xfrm>
            <a:prstGeom prst="rect">
              <a:avLst/>
            </a:prstGeom>
            <a:effectLst>
              <a:glow rad="63500">
                <a:schemeClr val="accent5">
                  <a:lumMod val="40000"/>
                  <a:lumOff val="60000"/>
                </a:schemeClr>
              </a:glow>
            </a:effectLst>
          </p:spPr>
        </p:pic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5984F0DD-74C0-5D90-D3C8-7428DB5C8D6B}"/>
                </a:ext>
              </a:extLst>
            </p:cNvPr>
            <p:cNvSpPr/>
            <p:nvPr/>
          </p:nvSpPr>
          <p:spPr>
            <a:xfrm>
              <a:off x="8990202" y="1296822"/>
              <a:ext cx="2783301" cy="228183"/>
            </a:xfrm>
            <a:prstGeom prst="rect">
              <a:avLst/>
            </a:prstGeom>
            <a:solidFill>
              <a:srgbClr val="FBF2FA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35565FA3-72C8-4856-8EA3-B9EDFB6BD900}"/>
                </a:ext>
              </a:extLst>
            </p:cNvPr>
            <p:cNvSpPr txBox="1"/>
            <p:nvPr/>
          </p:nvSpPr>
          <p:spPr>
            <a:xfrm>
              <a:off x="9510619" y="1333969"/>
              <a:ext cx="174246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 최대 체력의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10%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보호막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부여</a:t>
              </a:r>
              <a:endParaRPr lang="en-US" altLang="ko-KR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06177" y="2840974"/>
            <a:ext cx="862416" cy="576049"/>
            <a:chOff x="2956768" y="2694666"/>
            <a:chExt cx="862416" cy="57604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56768" y="2694666"/>
              <a:ext cx="86241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E6C561-5ADA-AF3F-4817-E2FCCFF88FE2}"/>
              </a:ext>
            </a:extLst>
          </p:cNvPr>
          <p:cNvGrpSpPr/>
          <p:nvPr/>
        </p:nvGrpSpPr>
        <p:grpSpPr>
          <a:xfrm>
            <a:off x="2790951" y="4467060"/>
            <a:ext cx="864019" cy="737632"/>
            <a:chOff x="2790951" y="4467060"/>
            <a:chExt cx="864019" cy="73763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2859275" y="4467060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790951" y="4889221"/>
              <a:ext cx="864019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BED5-3FCD-4AB2-522F-70BEB6CB6100}"/>
              </a:ext>
            </a:extLst>
          </p:cNvPr>
          <p:cNvGrpSpPr/>
          <p:nvPr/>
        </p:nvGrpSpPr>
        <p:grpSpPr>
          <a:xfrm>
            <a:off x="377024" y="2942854"/>
            <a:ext cx="2158839" cy="1998374"/>
            <a:chOff x="377024" y="2944424"/>
            <a:chExt cx="2158839" cy="1998374"/>
          </a:xfrm>
        </p:grpSpPr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AF7C05D3-90EF-2176-D075-9317A4ACF0C2}"/>
                </a:ext>
              </a:extLst>
            </p:cNvPr>
            <p:cNvGrpSpPr/>
            <p:nvPr/>
          </p:nvGrpSpPr>
          <p:grpSpPr>
            <a:xfrm>
              <a:off x="377024" y="2944424"/>
              <a:ext cx="2158839" cy="1751761"/>
              <a:chOff x="392159" y="2788344"/>
              <a:chExt cx="2158839" cy="1751761"/>
            </a:xfrm>
          </p:grpSpPr>
          <p:grpSp>
            <p:nvGrpSpPr>
              <p:cNvPr id="547" name="그룹 546">
                <a:extLst>
                  <a:ext uri="{FF2B5EF4-FFF2-40B4-BE49-F238E27FC236}">
                    <a16:creationId xmlns:a16="http://schemas.microsoft.com/office/drawing/2014/main" id="{EFEE5BE7-3A6A-13D4-D2ED-0AD9D6349578}"/>
                  </a:ext>
                </a:extLst>
              </p:cNvPr>
              <p:cNvGrpSpPr/>
              <p:nvPr/>
            </p:nvGrpSpPr>
            <p:grpSpPr>
              <a:xfrm>
                <a:off x="392159" y="2918426"/>
                <a:ext cx="2158839" cy="1621679"/>
                <a:chOff x="1534279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63" name="평행 사변형 162">
                  <a:extLst>
                    <a:ext uri="{FF2B5EF4-FFF2-40B4-BE49-F238E27FC236}">
                      <a16:creationId xmlns:a16="http://schemas.microsoft.com/office/drawing/2014/main" id="{46159D68-840B-2E6F-A7C8-E208D8E83342}"/>
                    </a:ext>
                  </a:extLst>
                </p:cNvPr>
                <p:cNvSpPr/>
                <p:nvPr/>
              </p:nvSpPr>
              <p:spPr>
                <a:xfrm>
                  <a:off x="2391827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32D334A8-F2F5-FD63-CB66-013359C79CF4}"/>
                    </a:ext>
                  </a:extLst>
                </p:cNvPr>
                <p:cNvSpPr/>
                <p:nvPr/>
              </p:nvSpPr>
              <p:spPr>
                <a:xfrm>
                  <a:off x="2255922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FA2F6B4-C310-56BC-5B4D-51546AE3D1B9}"/>
                    </a:ext>
                  </a:extLst>
                </p:cNvPr>
                <p:cNvSpPr/>
                <p:nvPr/>
              </p:nvSpPr>
              <p:spPr>
                <a:xfrm>
                  <a:off x="2120862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799B8703-6AA9-384D-19DE-F20C8CABB8A5}"/>
                    </a:ext>
                  </a:extLst>
                </p:cNvPr>
                <p:cNvSpPr/>
                <p:nvPr/>
              </p:nvSpPr>
              <p:spPr>
                <a:xfrm>
                  <a:off x="2973182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평행 사변형 166">
                  <a:extLst>
                    <a:ext uri="{FF2B5EF4-FFF2-40B4-BE49-F238E27FC236}">
                      <a16:creationId xmlns:a16="http://schemas.microsoft.com/office/drawing/2014/main" id="{1AEA88DC-E352-B64C-4B59-EF5FC4525AF8}"/>
                    </a:ext>
                  </a:extLst>
                </p:cNvPr>
                <p:cNvSpPr/>
                <p:nvPr/>
              </p:nvSpPr>
              <p:spPr>
                <a:xfrm>
                  <a:off x="2837276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평행 사변형 167">
                  <a:extLst>
                    <a:ext uri="{FF2B5EF4-FFF2-40B4-BE49-F238E27FC236}">
                      <a16:creationId xmlns:a16="http://schemas.microsoft.com/office/drawing/2014/main" id="{EA15F005-9426-9C16-3A39-53764FDAF5FE}"/>
                    </a:ext>
                  </a:extLst>
                </p:cNvPr>
                <p:cNvSpPr/>
                <p:nvPr/>
              </p:nvSpPr>
              <p:spPr>
                <a:xfrm>
                  <a:off x="2702217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2ACED86F-EC99-C6A0-B376-D740A412CD5F}"/>
                    </a:ext>
                  </a:extLst>
                </p:cNvPr>
                <p:cNvSpPr/>
                <p:nvPr/>
              </p:nvSpPr>
              <p:spPr>
                <a:xfrm>
                  <a:off x="1805244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평행 사변형 158">
                  <a:extLst>
                    <a:ext uri="{FF2B5EF4-FFF2-40B4-BE49-F238E27FC236}">
                      <a16:creationId xmlns:a16="http://schemas.microsoft.com/office/drawing/2014/main" id="{2B92E2F0-ECAC-49AF-08A8-FEE753C14B2F}"/>
                    </a:ext>
                  </a:extLst>
                </p:cNvPr>
                <p:cNvSpPr/>
                <p:nvPr/>
              </p:nvSpPr>
              <p:spPr>
                <a:xfrm>
                  <a:off x="1669339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7A59E136-C5F8-3170-7320-A5FC2D7DF8A2}"/>
                    </a:ext>
                  </a:extLst>
                </p:cNvPr>
                <p:cNvSpPr/>
                <p:nvPr/>
              </p:nvSpPr>
              <p:spPr>
                <a:xfrm>
                  <a:off x="1534279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800E09D-681E-7875-2B74-ECA7A94A0ADA}"/>
                  </a:ext>
                </a:extLst>
              </p:cNvPr>
              <p:cNvGrpSpPr/>
              <p:nvPr/>
            </p:nvGrpSpPr>
            <p:grpSpPr>
              <a:xfrm>
                <a:off x="688315" y="3330620"/>
                <a:ext cx="295816" cy="574091"/>
                <a:chOff x="3911410" y="2411116"/>
                <a:chExt cx="915181" cy="1776097"/>
              </a:xfrm>
            </p:grpSpPr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6DEB937D-CBF2-E628-4198-2024F93E34B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C9739A08-7EB3-4348-A5A0-5153D1DBA4B3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55" name="그림 154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D47C81-6B33-3F25-049A-6DFBE358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1713965" y="3645066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DD0D88E6-E7A5-D0B2-D1B0-69006DA1A915}"/>
                  </a:ext>
                </a:extLst>
              </p:cNvPr>
              <p:cNvGrpSpPr/>
              <p:nvPr/>
            </p:nvGrpSpPr>
            <p:grpSpPr>
              <a:xfrm>
                <a:off x="1992644" y="2788344"/>
                <a:ext cx="295816" cy="574091"/>
                <a:chOff x="3911410" y="2411116"/>
                <a:chExt cx="915181" cy="1776097"/>
              </a:xfrm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BA3CFD3D-EBEF-2CA2-2379-F429E5FCB939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76A15180-AED0-4AC8-0BDF-4B62729EA59F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5243AE-B27B-737C-CE8B-6D57D67005AC}"/>
                </a:ext>
              </a:extLst>
            </p:cNvPr>
            <p:cNvSpPr txBox="1"/>
            <p:nvPr/>
          </p:nvSpPr>
          <p:spPr>
            <a:xfrm>
              <a:off x="1178322" y="4781215"/>
              <a:ext cx="55624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13029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클리어 속도가 상대적으로 느린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라이트 유저가 사용하기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29369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DF5AD6-CB20-640A-427B-952977C58EC9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0919F-EC99-6719-B4C3-AC57CCEC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FC23C-8816-1196-BB5F-8BA08A314CBE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65988"/>
              </p:ext>
            </p:extLst>
          </p:nvPr>
        </p:nvGraphicFramePr>
        <p:xfrm>
          <a:off x="263525" y="1352935"/>
          <a:ext cx="11670567" cy="4056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7576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타격하여 연무가 발생하는 컨셉을 강화합니다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지속적으로 파티의 안정성을 높여주는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해당 턴에 적을 타격한 횟수 만큼 아군에게 보호막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조건 없이 적을 타격하여 패시브 스킬 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 </a:t>
                      </a:r>
                      <a:b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활용하게 해주는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몰아치는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가장 강력한 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대처가 힘든 적 등 하나의 대상을 약화시키는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기절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명중률 감소 효과 부여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스며드는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부족한 단일 대상 케어 능력을 보완하는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현재 체력 비율이 가장 낮은 아군의 체력 회복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짙어지는 연무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거대한 둔기 류 무기인 곰방대의 타격 횟수가 적다는 단점을 보완합니다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지속될 수록 패시브 스킬의 효율이 증가하게 만드는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중첩 후 즉시 턴 획득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 당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 발생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AEF233-66BA-9DDA-A4ED-D37E7F56A7AD}"/>
              </a:ext>
            </a:extLst>
          </p:cNvPr>
          <p:cNvGrpSpPr/>
          <p:nvPr/>
        </p:nvGrpSpPr>
        <p:grpSpPr>
          <a:xfrm>
            <a:off x="10430673" y="1758067"/>
            <a:ext cx="668453" cy="552100"/>
            <a:chOff x="10413055" y="1628119"/>
            <a:chExt cx="668453" cy="5521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6B02AA2-0435-7297-A6F7-71EE2B1215D1}"/>
                </a:ext>
              </a:extLst>
            </p:cNvPr>
            <p:cNvGrpSpPr/>
            <p:nvPr/>
          </p:nvGrpSpPr>
          <p:grpSpPr>
            <a:xfrm>
              <a:off x="10510131" y="1628119"/>
              <a:ext cx="474301" cy="356286"/>
              <a:chOff x="6271939" y="1984183"/>
              <a:chExt cx="2158839" cy="1621679"/>
            </a:xfrm>
          </p:grpSpPr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63F17869-5316-1E97-CCEF-D1E2D88BE1A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8E03DC7D-DB0F-5EFC-80D9-FC5E136E861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BB8F5632-963B-4B08-0E98-CAFF7E0B89C5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4345874F-57CB-EFC1-ECF7-C2E0E442F42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2A4A0F82-5E3F-8589-3D6A-488E78CAE96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5E6F0DC0-32A0-53D8-32DB-645453CA5BF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평행 사변형 68">
                <a:extLst>
                  <a:ext uri="{FF2B5EF4-FFF2-40B4-BE49-F238E27FC236}">
                    <a16:creationId xmlns:a16="http://schemas.microsoft.com/office/drawing/2014/main" id="{B7C27C8B-2054-3CDF-37CA-AFC99A73FDC6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F5805E2F-AFBF-8F81-78D9-F9C344DE69B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63213801-3D2F-120E-B158-0711A4930465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C9672A-20FA-4FC2-FCD6-8D1F7FC830A2}"/>
                </a:ext>
              </a:extLst>
            </p:cNvPr>
            <p:cNvSpPr txBox="1"/>
            <p:nvPr/>
          </p:nvSpPr>
          <p:spPr>
            <a:xfrm>
              <a:off x="10413055" y="1984405"/>
              <a:ext cx="668453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아군 전체 보호막</a:t>
              </a:r>
              <a:endParaRPr lang="en-US" altLang="ko-KR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D8A62B-EFF7-0945-5FCB-D424F6C26844}"/>
              </a:ext>
            </a:extLst>
          </p:cNvPr>
          <p:cNvGrpSpPr/>
          <p:nvPr/>
        </p:nvGrpSpPr>
        <p:grpSpPr>
          <a:xfrm>
            <a:off x="10373767" y="2506567"/>
            <a:ext cx="782265" cy="552100"/>
            <a:chOff x="10356148" y="2511917"/>
            <a:chExt cx="782265" cy="5521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73E331C-623C-08FC-30A7-668A8F2BC5DA}"/>
                </a:ext>
              </a:extLst>
            </p:cNvPr>
            <p:cNvGrpSpPr/>
            <p:nvPr/>
          </p:nvGrpSpPr>
          <p:grpSpPr>
            <a:xfrm>
              <a:off x="10510130" y="2511917"/>
              <a:ext cx="474301" cy="356286"/>
              <a:chOff x="6271939" y="1984183"/>
              <a:chExt cx="2158839" cy="1621679"/>
            </a:xfrm>
          </p:grpSpPr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98C1701C-D2FA-F5DF-683B-E76B63F625B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A69A04A2-7FC0-7076-E1F4-4C6EB9843F6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61EEA998-0659-16D5-BF74-5F9A0353F9DA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AA8E1BB2-0795-CF79-AF40-B19B9F00860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7B2A19A4-989D-5427-ECBB-623664499FB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96F25EEA-1EAB-4B1B-1A8E-F37268D89B6A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867789B7-62D6-F585-27A7-F108244A6969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879A6B4B-AF0A-D3C9-91B6-61648F4AACB2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평행 사변형 43">
                <a:extLst>
                  <a:ext uri="{FF2B5EF4-FFF2-40B4-BE49-F238E27FC236}">
                    <a16:creationId xmlns:a16="http://schemas.microsoft.com/office/drawing/2014/main" id="{D4DFD460-28B0-7B9E-759B-974B5624F5D3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307EEDD-D975-B430-3EC4-54F0CC0AAE1A}"/>
                </a:ext>
              </a:extLst>
            </p:cNvPr>
            <p:cNvSpPr txBox="1"/>
            <p:nvPr/>
          </p:nvSpPr>
          <p:spPr>
            <a:xfrm>
              <a:off x="10356148" y="2868203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4FEE3E3-250C-7EC6-4F2F-96757ED79FAB}"/>
              </a:ext>
            </a:extLst>
          </p:cNvPr>
          <p:cNvGrpSpPr/>
          <p:nvPr/>
        </p:nvGrpSpPr>
        <p:grpSpPr>
          <a:xfrm>
            <a:off x="10373767" y="3212047"/>
            <a:ext cx="782265" cy="552100"/>
            <a:chOff x="10356148" y="3374449"/>
            <a:chExt cx="782265" cy="55210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57A55E5-AAAF-7171-FFDB-89F15337396F}"/>
                </a:ext>
              </a:extLst>
            </p:cNvPr>
            <p:cNvGrpSpPr/>
            <p:nvPr/>
          </p:nvGrpSpPr>
          <p:grpSpPr>
            <a:xfrm>
              <a:off x="10510130" y="3374449"/>
              <a:ext cx="474301" cy="356286"/>
              <a:chOff x="6271939" y="1984183"/>
              <a:chExt cx="2158839" cy="1621679"/>
            </a:xfrm>
          </p:grpSpPr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A8044A1D-A117-5489-5C99-64ECE54445FE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FC9D9AE1-DBC7-7A6E-F81D-42739C5BF043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94AD07AC-8551-6D32-9248-5B318554D3A2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평행 사변형 98">
                <a:extLst>
                  <a:ext uri="{FF2B5EF4-FFF2-40B4-BE49-F238E27FC236}">
                    <a16:creationId xmlns:a16="http://schemas.microsoft.com/office/drawing/2014/main" id="{FF55806F-33CE-C03A-6F9A-AA421F7CA3C8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5DB5CC3A-A465-DA00-330C-4295F4C25A33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평행 사변형 100">
                <a:extLst>
                  <a:ext uri="{FF2B5EF4-FFF2-40B4-BE49-F238E27FC236}">
                    <a16:creationId xmlns:a16="http://schemas.microsoft.com/office/drawing/2014/main" id="{9933BC28-CFD6-1D9E-03EA-25DF8ECBDD7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평행 사변형 101">
                <a:extLst>
                  <a:ext uri="{FF2B5EF4-FFF2-40B4-BE49-F238E27FC236}">
                    <a16:creationId xmlns:a16="http://schemas.microsoft.com/office/drawing/2014/main" id="{A039C688-862D-80B9-9FC6-87A160FCE437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19563FB6-6FC0-6DD9-F1AC-F890048405EB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B2971C62-1F4C-31FB-7CB2-C63B986AD6D7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5366D7-4C8E-349A-21B5-04938C1A6945}"/>
                </a:ext>
              </a:extLst>
            </p:cNvPr>
            <p:cNvSpPr txBox="1"/>
            <p:nvPr/>
          </p:nvSpPr>
          <p:spPr>
            <a:xfrm>
              <a:off x="10356148" y="3730735"/>
              <a:ext cx="78226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9C67F1-D695-52C4-F237-E50350B21812}"/>
              </a:ext>
            </a:extLst>
          </p:cNvPr>
          <p:cNvGrpSpPr/>
          <p:nvPr/>
        </p:nvGrpSpPr>
        <p:grpSpPr>
          <a:xfrm>
            <a:off x="10011386" y="3976264"/>
            <a:ext cx="492122" cy="552100"/>
            <a:chOff x="11130416" y="3599600"/>
            <a:chExt cx="492122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1130416" y="3955886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행 전체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1139327" y="3599600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D264B-E64C-9840-AAEA-75F917C9A54F}"/>
              </a:ext>
            </a:extLst>
          </p:cNvPr>
          <p:cNvGrpSpPr/>
          <p:nvPr/>
        </p:nvGrpSpPr>
        <p:grpSpPr>
          <a:xfrm>
            <a:off x="10679323" y="3976264"/>
            <a:ext cx="1072408" cy="675210"/>
            <a:chOff x="9863856" y="3599600"/>
            <a:chExt cx="1072408" cy="67521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162911" y="3599600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9863856" y="3955886"/>
              <a:ext cx="107240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현재 체력이 가장 낮은 아군</a:t>
              </a:r>
              <a:endParaRPr lang="en-US" altLang="ko-KR" dirty="0"/>
            </a:p>
            <a:p>
              <a:pPr algn="ctr">
                <a:spcAft>
                  <a:spcPts val="0"/>
                </a:spcAft>
              </a:pPr>
              <a:r>
                <a:rPr lang="ko-KR" altLang="en-US" dirty="0"/>
                <a:t>자동 지정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25CC-46F0-35D2-D8AF-8EDD6358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F2B1D8-94E7-EA23-4194-04FF76F16431}"/>
              </a:ext>
            </a:extLst>
          </p:cNvPr>
          <p:cNvGrpSpPr/>
          <p:nvPr/>
        </p:nvGrpSpPr>
        <p:grpSpPr>
          <a:xfrm>
            <a:off x="2237270" y="309901"/>
            <a:ext cx="1743803" cy="237852"/>
            <a:chOff x="2237270" y="309901"/>
            <a:chExt cx="174380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120E79-2B41-4DC1-B175-4A6C9735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74380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448F85-FD4C-0998-22DE-B95402D3C81B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5F12CC-A982-0876-9F93-515CDD4D7D4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3D64BB-71B0-7827-90B8-CF0CDB720E38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52EC2F1-AFAF-1DC3-2CA7-6DE127E42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9ED2FD3C-49C4-23AE-7747-2D21DD7E7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DC4BA2-9B0E-DE21-1DF6-16C43F83D8A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6B91D-726F-95A4-EF15-6F536DE32E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093CDD-43E6-2791-FBCA-1CAAC9A23E73}"/>
              </a:ext>
            </a:extLst>
          </p:cNvPr>
          <p:cNvSpPr txBox="1"/>
          <p:nvPr/>
        </p:nvSpPr>
        <p:spPr>
          <a:xfrm>
            <a:off x="263525" y="3921827"/>
            <a:ext cx="5706690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신비로운 색감의 연무가 곰방대에서 뿜어져 나온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대상에게 스며드는 느낌으로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6A2B2-1832-02EA-B65B-004445467780}"/>
              </a:ext>
            </a:extLst>
          </p:cNvPr>
          <p:cNvSpPr txBox="1"/>
          <p:nvPr/>
        </p:nvSpPr>
        <p:spPr>
          <a:xfrm>
            <a:off x="263525" y="1051873"/>
            <a:ext cx="10377841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춤을 추듯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우아하고 부드러운 몸짓으로 시작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무기를 제대로 다루지 못하는 어리숙한 느낌으로 마무리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발랄한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후반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20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초반 소녀 컨셉인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매력을 한층 강화합니다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7C717E-BE80-E708-D720-13A79CA4BFCD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1ABAA-B7DA-1A85-B774-87B6A40B09AB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57B3EE4-BB75-5134-1A4B-74A69147157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B5951F-8ED6-019A-B458-A3DD3DE20CC1}"/>
              </a:ext>
            </a:extLst>
          </p:cNvPr>
          <p:cNvGrpSpPr/>
          <p:nvPr/>
        </p:nvGrpSpPr>
        <p:grpSpPr>
          <a:xfrm>
            <a:off x="263525" y="3695236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2C170-E3FD-B835-4FE9-A03E332CEB4B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BADC8F-E9BC-35F1-AB04-81813012FCD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3D24358C-9055-0232-8324-9C9018BFCA6E}"/>
              </a:ext>
            </a:extLst>
          </p:cNvPr>
          <p:cNvSpPr/>
          <p:nvPr/>
        </p:nvSpPr>
        <p:spPr>
          <a:xfrm>
            <a:off x="3874321" y="2212809"/>
            <a:ext cx="445385" cy="215232"/>
          </a:xfrm>
          <a:prstGeom prst="rightArrow">
            <a:avLst/>
          </a:prstGeom>
          <a:solidFill>
            <a:srgbClr val="FAFCB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3180FE-AD3D-C2A2-A99D-932E5086EC3E}"/>
              </a:ext>
            </a:extLst>
          </p:cNvPr>
          <p:cNvGrpSpPr/>
          <p:nvPr/>
        </p:nvGrpSpPr>
        <p:grpSpPr>
          <a:xfrm>
            <a:off x="5849126" y="4405635"/>
            <a:ext cx="2877710" cy="2261451"/>
            <a:chOff x="4392734" y="4328283"/>
            <a:chExt cx="2877710" cy="226145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AA6E5C-4B08-75F8-46D4-92BC8A0F214B}"/>
                </a:ext>
              </a:extLst>
            </p:cNvPr>
            <p:cNvSpPr txBox="1"/>
            <p:nvPr/>
          </p:nvSpPr>
          <p:spPr>
            <a:xfrm>
              <a:off x="4598560" y="6378531"/>
              <a:ext cx="2112758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연무가 추진력이 되어 캐릭터의 움직임을 보조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A083581-3AE6-1765-1578-816FA20A1100}"/>
                </a:ext>
              </a:extLst>
            </p:cNvPr>
            <p:cNvGrpSpPr/>
            <p:nvPr/>
          </p:nvGrpSpPr>
          <p:grpSpPr>
            <a:xfrm>
              <a:off x="4392734" y="4328283"/>
              <a:ext cx="2877710" cy="2050248"/>
              <a:chOff x="4392734" y="4328283"/>
              <a:chExt cx="2877710" cy="205024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39DABD2-62E6-15F7-A9C6-2EB8E5794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52" t="19455" r="67172"/>
              <a:stretch>
                <a:fillRect/>
              </a:stretch>
            </p:blipFill>
            <p:spPr bwMode="auto">
              <a:xfrm>
                <a:off x="4392734" y="4328283"/>
                <a:ext cx="671074" cy="2050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AF783B6-AB0B-9351-1D88-9F86BC455B8E}"/>
                  </a:ext>
                </a:extLst>
              </p:cNvPr>
              <p:cNvGrpSpPr/>
              <p:nvPr/>
            </p:nvGrpSpPr>
            <p:grpSpPr>
              <a:xfrm>
                <a:off x="5259906" y="4328283"/>
                <a:ext cx="2010538" cy="2050248"/>
                <a:chOff x="5936181" y="4328283"/>
                <a:chExt cx="2010538" cy="2050248"/>
              </a:xfrm>
            </p:grpSpPr>
            <p:pic>
              <p:nvPicPr>
                <p:cNvPr id="1030" name="Picture 6" descr="viewimage.php?id=20b2de2ef0dc2fa97cb3d2&amp;no=24b0d769e1d32ca73cef85fa11d02831dc7f5dc338ba31e98e3bdf94c40ffda8298e86580002f0337d7b21fe80ec8868ff34113c64b6a26c5c4e4daa2141abb40591">
                  <a:extLst>
                    <a:ext uri="{FF2B5EF4-FFF2-40B4-BE49-F238E27FC236}">
                      <a16:creationId xmlns:a16="http://schemas.microsoft.com/office/drawing/2014/main" id="{4816ED44-CB50-173C-B71E-2A5879271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2" t="28617" r="9030" b="21061"/>
                <a:stretch>
                  <a:fillRect/>
                </a:stretch>
              </p:blipFill>
              <p:spPr bwMode="auto">
                <a:xfrm>
                  <a:off x="5936181" y="4328283"/>
                  <a:ext cx="2010538" cy="2050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47B8B938-3EA6-37CB-5D70-E4C2E066BF53}"/>
                    </a:ext>
                  </a:extLst>
                </p:cNvPr>
                <p:cNvGrpSpPr/>
                <p:nvPr/>
              </p:nvGrpSpPr>
              <p:grpSpPr>
                <a:xfrm>
                  <a:off x="6021724" y="5768154"/>
                  <a:ext cx="1839452" cy="550633"/>
                  <a:chOff x="6737620" y="3537953"/>
                  <a:chExt cx="1839452" cy="550633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0685C081-A3AE-1A9D-C3EF-FDA5B1C25889}"/>
                      </a:ext>
                    </a:extLst>
                  </p:cNvPr>
                  <p:cNvSpPr/>
                  <p:nvPr/>
                </p:nvSpPr>
                <p:spPr>
                  <a:xfrm>
                    <a:off x="6737620" y="3537953"/>
                    <a:ext cx="1839452" cy="5506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8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TextBox 1023">
                    <a:extLst>
                      <a:ext uri="{FF2B5EF4-FFF2-40B4-BE49-F238E27FC236}">
                        <a16:creationId xmlns:a16="http://schemas.microsoft.com/office/drawing/2014/main" id="{AB2D9BE3-F940-6FE2-3D36-E14B1D81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594" y="3636298"/>
                    <a:ext cx="1657505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비슷한 무기 컨셉 예시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몬스터헌터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익스플로어의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</a:p>
                </p:txBody>
              </p:sp>
            </p:grp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943D21A-3557-4902-5331-474140F44E67}"/>
              </a:ext>
            </a:extLst>
          </p:cNvPr>
          <p:cNvGrpSpPr/>
          <p:nvPr/>
        </p:nvGrpSpPr>
        <p:grpSpPr>
          <a:xfrm>
            <a:off x="263525" y="1450859"/>
            <a:ext cx="3506357" cy="1735923"/>
            <a:chOff x="263525" y="1551910"/>
            <a:chExt cx="3506357" cy="17359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40C17A8-7176-32A6-C082-661FACDAB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89"/>
            <a:stretch>
              <a:fillRect/>
            </a:stretch>
          </p:blipFill>
          <p:spPr bwMode="auto">
            <a:xfrm>
              <a:off x="263525" y="1551910"/>
              <a:ext cx="1392452" cy="173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3EF6DB9-9769-C6D3-9E29-7E42A1751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5" t="11981" r="18566" b="50000"/>
            <a:stretch>
              <a:fillRect/>
            </a:stretch>
          </p:blipFill>
          <p:spPr bwMode="auto">
            <a:xfrm>
              <a:off x="1655977" y="1552271"/>
              <a:ext cx="2113905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862ACF-213E-B98E-2C20-B227A4BEE27C}"/>
              </a:ext>
            </a:extLst>
          </p:cNvPr>
          <p:cNvSpPr/>
          <p:nvPr/>
        </p:nvSpPr>
        <p:spPr>
          <a:xfrm>
            <a:off x="263525" y="1450858"/>
            <a:ext cx="3506357" cy="17352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8A3057-CC25-F092-81ED-D71E69A33C6E}"/>
              </a:ext>
            </a:extLst>
          </p:cNvPr>
          <p:cNvGrpSpPr/>
          <p:nvPr/>
        </p:nvGrpSpPr>
        <p:grpSpPr>
          <a:xfrm>
            <a:off x="4424144" y="1450858"/>
            <a:ext cx="4302692" cy="1734606"/>
            <a:chOff x="5145853" y="1422283"/>
            <a:chExt cx="4302692" cy="1734606"/>
          </a:xfrm>
        </p:grpSpPr>
        <p:pic>
          <p:nvPicPr>
            <p:cNvPr id="25" name="그림 24" descr="만화 영화, 오토바이, 장난감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BFE503-3254-1774-0BDC-9998D27D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853" y="1422283"/>
              <a:ext cx="2435653" cy="1734606"/>
            </a:xfrm>
            <a:prstGeom prst="rect">
              <a:avLst/>
            </a:prstGeom>
          </p:spPr>
        </p:pic>
        <p:pic>
          <p:nvPicPr>
            <p:cNvPr id="23" name="그림 22" descr="스크린샷, 육상 경기, 점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D2AC10C-C0B6-F458-DB73-1398D303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32" y="1422283"/>
              <a:ext cx="1886213" cy="17337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576F8-5A36-7F4A-DCC6-3B6AB1378C0D}"/>
              </a:ext>
            </a:extLst>
          </p:cNvPr>
          <p:cNvSpPr txBox="1"/>
          <p:nvPr/>
        </p:nvSpPr>
        <p:spPr>
          <a:xfrm>
            <a:off x="1160747" y="3184650"/>
            <a:ext cx="1359347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우아하고 부드러운 준비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93D48-0A4C-A4CB-11C4-CC51830570A7}"/>
              </a:ext>
            </a:extLst>
          </p:cNvPr>
          <p:cNvSpPr txBox="1"/>
          <p:nvPr/>
        </p:nvSpPr>
        <p:spPr>
          <a:xfrm>
            <a:off x="5732313" y="3184650"/>
            <a:ext cx="1686359" cy="211203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허당미가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있고 어리숙한 마무리 동작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071E0E-3AF4-CFB8-10D9-EE7865465F2A}"/>
              </a:ext>
            </a:extLst>
          </p:cNvPr>
          <p:cNvGrpSpPr/>
          <p:nvPr/>
        </p:nvGrpSpPr>
        <p:grpSpPr>
          <a:xfrm>
            <a:off x="275671" y="4410910"/>
            <a:ext cx="4148473" cy="2256176"/>
            <a:chOff x="275671" y="4410910"/>
            <a:chExt cx="4148473" cy="22561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A738F1D-7575-EB18-AF27-B8D5EDCE302E}"/>
                </a:ext>
              </a:extLst>
            </p:cNvPr>
            <p:cNvGrpSpPr/>
            <p:nvPr/>
          </p:nvGrpSpPr>
          <p:grpSpPr>
            <a:xfrm>
              <a:off x="275671" y="4410910"/>
              <a:ext cx="1961599" cy="2256176"/>
              <a:chOff x="275671" y="4333558"/>
              <a:chExt cx="1961599" cy="2256176"/>
            </a:xfrm>
          </p:grpSpPr>
          <p:pic>
            <p:nvPicPr>
              <p:cNvPr id="35" name="그림 34" descr="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ECCF854-E47F-3263-4288-AC1E64EC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7" t="16370" r="5323" b="14645"/>
              <a:stretch>
                <a:fillRect/>
              </a:stretch>
            </p:blipFill>
            <p:spPr>
              <a:xfrm>
                <a:off x="275671" y="4333558"/>
                <a:ext cx="1961599" cy="204497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BC4471-9B84-97FC-C9A9-051A31C9C27A}"/>
                  </a:ext>
                </a:extLst>
              </p:cNvPr>
              <p:cNvSpPr txBox="1"/>
              <p:nvPr/>
            </p:nvSpPr>
            <p:spPr>
              <a:xfrm>
                <a:off x="839689" y="6378531"/>
                <a:ext cx="833562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 이펙트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4185CA-95FA-5295-9109-D746ABE0F012}"/>
                </a:ext>
              </a:extLst>
            </p:cNvPr>
            <p:cNvGrpSpPr/>
            <p:nvPr/>
          </p:nvGrpSpPr>
          <p:grpSpPr>
            <a:xfrm>
              <a:off x="2737785" y="4434233"/>
              <a:ext cx="1686359" cy="2232853"/>
              <a:chOff x="2434959" y="4434233"/>
              <a:chExt cx="1686359" cy="223285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74F6BB-0EFA-EDA1-7443-71EA012B0C71}"/>
                  </a:ext>
                </a:extLst>
              </p:cNvPr>
              <p:cNvGrpSpPr/>
              <p:nvPr/>
            </p:nvGrpSpPr>
            <p:grpSpPr>
              <a:xfrm>
                <a:off x="2653439" y="4434233"/>
                <a:ext cx="1249399" cy="2008170"/>
                <a:chOff x="2433368" y="4447713"/>
                <a:chExt cx="1249399" cy="2008170"/>
              </a:xfrm>
            </p:grpSpPr>
            <p:pic>
              <p:nvPicPr>
                <p:cNvPr id="12" name="그림 11" descr="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0B118BE-E234-CEB8-1565-421040EC7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5286" b="69671" l="22633" r="87991">
                              <a14:foregroundMark x1="42263" y1="65858" x2="40185" y2="65858"/>
                              <a14:foregroundMark x1="38337" y1="65511" x2="41339" y2="66551"/>
                              <a14:foregroundMark x1="39261" y1="66378" x2="49192" y2="65858"/>
                              <a14:foregroundMark x1="57737" y1="66898" x2="58891" y2="67244"/>
                              <a14:foregroundMark x1="57275" y1="66205" x2="66282" y2="70017"/>
                              <a14:foregroundMark x1="62125" y1="64991" x2="73210" y2="69497"/>
                              <a14:foregroundMark x1="75289" y1="62565" x2="85450" y2="66724"/>
                              <a14:foregroundMark x1="83834" y1="60659" x2="86605" y2="67591"/>
                              <a14:foregroundMark x1="86605" y1="62738" x2="87991" y2="65858"/>
                              <a14:foregroundMark x1="82910" y1="58925" x2="86374" y2="69497"/>
                              <a14:foregroundMark x1="81986" y1="60139" x2="64665" y2="55459"/>
                              <a14:foregroundMark x1="75289" y1="57192" x2="57968" y2="58579"/>
                              <a14:foregroundMark x1="68591" y1="59099" x2="49654" y2="61179"/>
                              <a14:foregroundMark x1="22633" y1="63258" x2="22633" y2="632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898" t="55542" r="11100" b="29785"/>
                <a:stretch>
                  <a:fillRect/>
                </a:stretch>
              </p:blipFill>
              <p:spPr>
                <a:xfrm flipH="1">
                  <a:off x="2433368" y="4447713"/>
                  <a:ext cx="889856" cy="434975"/>
                </a:xfrm>
                <a:prstGeom prst="rect">
                  <a:avLst/>
                </a:prstGeom>
              </p:spPr>
            </p:pic>
            <p:pic>
              <p:nvPicPr>
                <p:cNvPr id="39" name="그림 38" descr="파이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5F30F-EAB0-46FC-8D67-F82FAA8D9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2460293" y="5233409"/>
                  <a:ext cx="1931242" cy="513706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D5BC75-0291-93BB-E4E4-3DAEEDAA2DE9}"/>
                  </a:ext>
                </a:extLst>
              </p:cNvPr>
              <p:cNvSpPr txBox="1"/>
              <p:nvPr/>
            </p:nvSpPr>
            <p:spPr>
              <a:xfrm>
                <a:off x="2434959" y="6455883"/>
                <a:ext cx="168635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 예시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56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1134</Words>
  <Application>Microsoft Office PowerPoint</Application>
  <PresentationFormat>와이드스크린</PresentationFormat>
  <Paragraphs>178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Cinzel Bold</vt:lpstr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101</cp:revision>
  <dcterms:created xsi:type="dcterms:W3CDTF">2025-08-30T09:28:31Z</dcterms:created>
  <dcterms:modified xsi:type="dcterms:W3CDTF">2025-09-14T21:22:02Z</dcterms:modified>
</cp:coreProperties>
</file>